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6" r:id="rId4"/>
    <p:sldId id="257" r:id="rId5"/>
  </p:sldIdLst>
  <p:sldSz cx="10691813" cy="7559675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5E9EF"/>
    <a:srgbClr val="ECF3FA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>
      <p:cViewPr>
        <p:scale>
          <a:sx n="180" d="100"/>
          <a:sy n="180" d="100"/>
        </p:scale>
        <p:origin x="-248" y="-3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10" hasCustomPrompt="1"/>
          </p:nvPr>
        </p:nvSpPr>
        <p:spPr>
          <a:xfrm>
            <a:off x="1216025" y="956608"/>
            <a:ext cx="728355" cy="892491"/>
          </a:xfrm>
          <a:custGeom>
            <a:avLst/>
            <a:gdLst>
              <a:gd name="connsiteX0" fmla="*/ 0 w 728355"/>
              <a:gd name="connsiteY0" fmla="*/ 0 h 892491"/>
              <a:gd name="connsiteX1" fmla="*/ 728355 w 728355"/>
              <a:gd name="connsiteY1" fmla="*/ 0 h 892491"/>
              <a:gd name="connsiteX2" fmla="*/ 728355 w 728355"/>
              <a:gd name="connsiteY2" fmla="*/ 892491 h 892491"/>
              <a:gd name="connsiteX3" fmla="*/ 0 w 728355"/>
              <a:gd name="connsiteY3" fmla="*/ 892491 h 8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355" h="892491">
                <a:moveTo>
                  <a:pt x="0" y="0"/>
                </a:moveTo>
                <a:lnTo>
                  <a:pt x="728355" y="0"/>
                </a:lnTo>
                <a:lnTo>
                  <a:pt x="728355" y="892491"/>
                </a:lnTo>
                <a:lnTo>
                  <a:pt x="0" y="89249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60000" sy="60000" flip="none" algn="tl"/>
          </a:blip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1" hasCustomPrompt="1"/>
          </p:nvPr>
        </p:nvSpPr>
        <p:spPr>
          <a:xfrm>
            <a:off x="3378200" y="956608"/>
            <a:ext cx="728355" cy="892491"/>
          </a:xfrm>
          <a:custGeom>
            <a:avLst/>
            <a:gdLst>
              <a:gd name="connsiteX0" fmla="*/ 0 w 728355"/>
              <a:gd name="connsiteY0" fmla="*/ 0 h 892491"/>
              <a:gd name="connsiteX1" fmla="*/ 728355 w 728355"/>
              <a:gd name="connsiteY1" fmla="*/ 0 h 892491"/>
              <a:gd name="connsiteX2" fmla="*/ 728355 w 728355"/>
              <a:gd name="connsiteY2" fmla="*/ 892491 h 892491"/>
              <a:gd name="connsiteX3" fmla="*/ 0 w 728355"/>
              <a:gd name="connsiteY3" fmla="*/ 892491 h 8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355" h="892491">
                <a:moveTo>
                  <a:pt x="0" y="0"/>
                </a:moveTo>
                <a:lnTo>
                  <a:pt x="728355" y="0"/>
                </a:lnTo>
                <a:lnTo>
                  <a:pt x="728355" y="892491"/>
                </a:lnTo>
                <a:lnTo>
                  <a:pt x="0" y="89249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60000" sy="60000" flip="none" algn="tl"/>
          </a:blip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1" name="図プレースホルダー 20"/>
          <p:cNvSpPr>
            <a:spLocks noGrp="1"/>
          </p:cNvSpPr>
          <p:nvPr>
            <p:ph type="pic" sz="quarter" idx="12" hasCustomPrompt="1"/>
          </p:nvPr>
        </p:nvSpPr>
        <p:spPr>
          <a:xfrm>
            <a:off x="5540375" y="956608"/>
            <a:ext cx="728355" cy="892491"/>
          </a:xfrm>
          <a:custGeom>
            <a:avLst/>
            <a:gdLst>
              <a:gd name="connsiteX0" fmla="*/ 0 w 728355"/>
              <a:gd name="connsiteY0" fmla="*/ 0 h 892491"/>
              <a:gd name="connsiteX1" fmla="*/ 728355 w 728355"/>
              <a:gd name="connsiteY1" fmla="*/ 0 h 892491"/>
              <a:gd name="connsiteX2" fmla="*/ 728355 w 728355"/>
              <a:gd name="connsiteY2" fmla="*/ 892491 h 892491"/>
              <a:gd name="connsiteX3" fmla="*/ 0 w 728355"/>
              <a:gd name="connsiteY3" fmla="*/ 892491 h 8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355" h="892491">
                <a:moveTo>
                  <a:pt x="0" y="0"/>
                </a:moveTo>
                <a:lnTo>
                  <a:pt x="728355" y="0"/>
                </a:lnTo>
                <a:lnTo>
                  <a:pt x="728355" y="892491"/>
                </a:lnTo>
                <a:lnTo>
                  <a:pt x="0" y="89249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60000" sy="60000" flip="none" algn="tl"/>
          </a:blip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7702550" y="956608"/>
            <a:ext cx="728355" cy="892491"/>
          </a:xfrm>
          <a:custGeom>
            <a:avLst/>
            <a:gdLst>
              <a:gd name="connsiteX0" fmla="*/ 0 w 728355"/>
              <a:gd name="connsiteY0" fmla="*/ 0 h 892491"/>
              <a:gd name="connsiteX1" fmla="*/ 728355 w 728355"/>
              <a:gd name="connsiteY1" fmla="*/ 0 h 892491"/>
              <a:gd name="connsiteX2" fmla="*/ 728355 w 728355"/>
              <a:gd name="connsiteY2" fmla="*/ 892491 h 892491"/>
              <a:gd name="connsiteX3" fmla="*/ 0 w 728355"/>
              <a:gd name="connsiteY3" fmla="*/ 892491 h 8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355" h="892491">
                <a:moveTo>
                  <a:pt x="0" y="0"/>
                </a:moveTo>
                <a:lnTo>
                  <a:pt x="728355" y="0"/>
                </a:lnTo>
                <a:lnTo>
                  <a:pt x="728355" y="892491"/>
                </a:lnTo>
                <a:lnTo>
                  <a:pt x="0" y="89249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60000" sy="60000" flip="none" algn="tl"/>
          </a:blip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7" name="図プレースホルダー 26"/>
          <p:cNvSpPr>
            <a:spLocks noGrp="1"/>
          </p:cNvSpPr>
          <p:nvPr>
            <p:ph type="pic" sz="quarter" idx="14" hasCustomPrompt="1"/>
          </p:nvPr>
        </p:nvSpPr>
        <p:spPr>
          <a:xfrm>
            <a:off x="1216025" y="4033183"/>
            <a:ext cx="728355" cy="892491"/>
          </a:xfrm>
          <a:custGeom>
            <a:avLst/>
            <a:gdLst>
              <a:gd name="connsiteX0" fmla="*/ 0 w 728355"/>
              <a:gd name="connsiteY0" fmla="*/ 0 h 892491"/>
              <a:gd name="connsiteX1" fmla="*/ 728355 w 728355"/>
              <a:gd name="connsiteY1" fmla="*/ 0 h 892491"/>
              <a:gd name="connsiteX2" fmla="*/ 728355 w 728355"/>
              <a:gd name="connsiteY2" fmla="*/ 892491 h 892491"/>
              <a:gd name="connsiteX3" fmla="*/ 0 w 728355"/>
              <a:gd name="connsiteY3" fmla="*/ 892491 h 8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355" h="892491">
                <a:moveTo>
                  <a:pt x="0" y="0"/>
                </a:moveTo>
                <a:lnTo>
                  <a:pt x="728355" y="0"/>
                </a:lnTo>
                <a:lnTo>
                  <a:pt x="728355" y="892491"/>
                </a:lnTo>
                <a:lnTo>
                  <a:pt x="0" y="89249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60000" sy="60000" flip="none" algn="tl"/>
          </a:blip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8" name="図プレースホルダー 27"/>
          <p:cNvSpPr>
            <a:spLocks noGrp="1"/>
          </p:cNvSpPr>
          <p:nvPr>
            <p:ph type="pic" sz="quarter" idx="15" hasCustomPrompt="1"/>
          </p:nvPr>
        </p:nvSpPr>
        <p:spPr>
          <a:xfrm>
            <a:off x="3378200" y="4033183"/>
            <a:ext cx="728355" cy="892491"/>
          </a:xfrm>
          <a:custGeom>
            <a:avLst/>
            <a:gdLst>
              <a:gd name="connsiteX0" fmla="*/ 0 w 728355"/>
              <a:gd name="connsiteY0" fmla="*/ 0 h 892491"/>
              <a:gd name="connsiteX1" fmla="*/ 728355 w 728355"/>
              <a:gd name="connsiteY1" fmla="*/ 0 h 892491"/>
              <a:gd name="connsiteX2" fmla="*/ 728355 w 728355"/>
              <a:gd name="connsiteY2" fmla="*/ 892491 h 892491"/>
              <a:gd name="connsiteX3" fmla="*/ 0 w 728355"/>
              <a:gd name="connsiteY3" fmla="*/ 892491 h 8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355" h="892491">
                <a:moveTo>
                  <a:pt x="0" y="0"/>
                </a:moveTo>
                <a:lnTo>
                  <a:pt x="728355" y="0"/>
                </a:lnTo>
                <a:lnTo>
                  <a:pt x="728355" y="892491"/>
                </a:lnTo>
                <a:lnTo>
                  <a:pt x="0" y="89249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60000" sy="60000" flip="none" algn="tl"/>
          </a:blip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6" hasCustomPrompt="1"/>
          </p:nvPr>
        </p:nvSpPr>
        <p:spPr>
          <a:xfrm>
            <a:off x="5540375" y="4033183"/>
            <a:ext cx="728355" cy="892491"/>
          </a:xfrm>
          <a:custGeom>
            <a:avLst/>
            <a:gdLst>
              <a:gd name="connsiteX0" fmla="*/ 0 w 728355"/>
              <a:gd name="connsiteY0" fmla="*/ 0 h 892491"/>
              <a:gd name="connsiteX1" fmla="*/ 728355 w 728355"/>
              <a:gd name="connsiteY1" fmla="*/ 0 h 892491"/>
              <a:gd name="connsiteX2" fmla="*/ 728355 w 728355"/>
              <a:gd name="connsiteY2" fmla="*/ 892491 h 892491"/>
              <a:gd name="connsiteX3" fmla="*/ 0 w 728355"/>
              <a:gd name="connsiteY3" fmla="*/ 892491 h 8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355" h="892491">
                <a:moveTo>
                  <a:pt x="0" y="0"/>
                </a:moveTo>
                <a:lnTo>
                  <a:pt x="728355" y="0"/>
                </a:lnTo>
                <a:lnTo>
                  <a:pt x="728355" y="892491"/>
                </a:lnTo>
                <a:lnTo>
                  <a:pt x="0" y="89249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60000" sy="60000" flip="none" algn="tl"/>
          </a:blip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7" hasCustomPrompt="1"/>
          </p:nvPr>
        </p:nvSpPr>
        <p:spPr>
          <a:xfrm>
            <a:off x="7702550" y="4033183"/>
            <a:ext cx="728355" cy="892491"/>
          </a:xfrm>
          <a:custGeom>
            <a:avLst/>
            <a:gdLst>
              <a:gd name="connsiteX0" fmla="*/ 0 w 728355"/>
              <a:gd name="connsiteY0" fmla="*/ 0 h 892491"/>
              <a:gd name="connsiteX1" fmla="*/ 728355 w 728355"/>
              <a:gd name="connsiteY1" fmla="*/ 0 h 892491"/>
              <a:gd name="connsiteX2" fmla="*/ 728355 w 728355"/>
              <a:gd name="connsiteY2" fmla="*/ 892491 h 892491"/>
              <a:gd name="connsiteX3" fmla="*/ 0 w 728355"/>
              <a:gd name="connsiteY3" fmla="*/ 892491 h 8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355" h="892491">
                <a:moveTo>
                  <a:pt x="0" y="0"/>
                </a:moveTo>
                <a:lnTo>
                  <a:pt x="728355" y="0"/>
                </a:lnTo>
                <a:lnTo>
                  <a:pt x="728355" y="892491"/>
                </a:lnTo>
                <a:lnTo>
                  <a:pt x="0" y="89249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60000" sy="60000" flip="none" algn="tl"/>
          </a:blip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429182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5E9-2067-427D-87D5-D985DC94C0BD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2C88-43A5-44EC-8BB0-3CC326C6D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60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5E9-2067-427D-87D5-D985DC94C0BD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2C88-43A5-44EC-8BB0-3CC326C6D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40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5E9-2067-427D-87D5-D985DC94C0BD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2C88-43A5-44EC-8BB0-3CC326C6D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21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5E9-2067-427D-87D5-D985DC94C0BD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2C88-43A5-44EC-8BB0-3CC326C6D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42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5E9-2067-427D-87D5-D985DC94C0BD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2C88-43A5-44EC-8BB0-3CC326C6D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65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5E9-2067-427D-87D5-D985DC94C0BD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2C88-43A5-44EC-8BB0-3CC326C6D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44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5E9-2067-427D-87D5-D985DC94C0BD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2C88-43A5-44EC-8BB0-3CC326C6D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1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5E9-2067-427D-87D5-D985DC94C0BD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2C88-43A5-44EC-8BB0-3CC326C6D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84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5E9-2067-427D-87D5-D985DC94C0BD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2C88-43A5-44EC-8BB0-3CC326C6D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16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5E9-2067-427D-87D5-D985DC94C0BD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2C88-43A5-44EC-8BB0-3CC326C6D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41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5E9-2067-427D-87D5-D985DC94C0BD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2C88-43A5-44EC-8BB0-3CC326C6D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27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745E9-2067-427D-87D5-D985DC94C0BD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2C88-43A5-44EC-8BB0-3CC326C6D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0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D0C77B-79CD-1D57-8C17-AD283DE6CA82}"/>
              </a:ext>
            </a:extLst>
          </p:cNvPr>
          <p:cNvSpPr txBox="1"/>
          <p:nvPr/>
        </p:nvSpPr>
        <p:spPr>
          <a:xfrm>
            <a:off x="1505197" y="890756"/>
            <a:ext cx="485902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rgbClr val="7030A0"/>
                </a:solidFill>
              </a:rPr>
              <a:t>第</a:t>
            </a:r>
            <a:r>
              <a:rPr kumimoji="1" lang="en-US" altLang="ja-JP" b="1" dirty="0">
                <a:solidFill>
                  <a:srgbClr val="7030A0"/>
                </a:solidFill>
              </a:rPr>
              <a:t>39</a:t>
            </a:r>
            <a:r>
              <a:rPr kumimoji="1" lang="ja-JP" altLang="en-US" b="1">
                <a:solidFill>
                  <a:srgbClr val="7030A0"/>
                </a:solidFill>
              </a:rPr>
              <a:t>回年会</a:t>
            </a:r>
            <a:r>
              <a:rPr kumimoji="1" lang="en-US" altLang="ja-JP" b="1" dirty="0">
                <a:solidFill>
                  <a:srgbClr val="7030A0"/>
                </a:solidFill>
              </a:rPr>
              <a:t> in </a:t>
            </a:r>
            <a:r>
              <a:rPr kumimoji="1" lang="ja-JP" altLang="en-US" b="1">
                <a:solidFill>
                  <a:srgbClr val="7030A0"/>
                </a:solidFill>
              </a:rPr>
              <a:t>富山</a:t>
            </a:r>
            <a:endParaRPr kumimoji="1" lang="en-US" altLang="ja-JP" b="1" dirty="0">
              <a:solidFill>
                <a:srgbClr val="7030A0"/>
              </a:solidFill>
            </a:endParaRPr>
          </a:p>
          <a:p>
            <a:r>
              <a:rPr lang="en" altLang="ja-JP" sz="3200" b="1" i="0" dirty="0">
                <a:solidFill>
                  <a:srgbClr val="7030A0"/>
                </a:solidFill>
                <a:latin typeface="verdana" panose="020B0604030504040204" pitchFamily="34" charset="0"/>
              </a:rPr>
              <a:t>Plasma Festa 2022 </a:t>
            </a:r>
          </a:p>
          <a:p>
            <a:r>
              <a:rPr lang="en" altLang="ja-JP" b="1" i="0" dirty="0">
                <a:solidFill>
                  <a:srgbClr val="7030A0"/>
                </a:solidFill>
                <a:latin typeface="verdana" panose="020B0604030504040204" pitchFamily="34" charset="0"/>
              </a:rPr>
              <a:t>11/23(</a:t>
            </a:r>
            <a:r>
              <a:rPr lang="ja-JP" altLang="en-US" b="1" i="0">
                <a:solidFill>
                  <a:srgbClr val="7030A0"/>
                </a:solidFill>
                <a:latin typeface="verdana" panose="020B0604030504040204" pitchFamily="34" charset="0"/>
              </a:rPr>
              <a:t>水</a:t>
            </a:r>
            <a:r>
              <a:rPr lang="en-US" altLang="ja-JP" b="1" i="0" dirty="0">
                <a:solidFill>
                  <a:srgbClr val="7030A0"/>
                </a:solidFill>
                <a:latin typeface="verdana" panose="020B0604030504040204" pitchFamily="34" charset="0"/>
              </a:rPr>
              <a:t>) 17:30〜 </a:t>
            </a:r>
            <a:r>
              <a:rPr lang="en" altLang="ja-JP" b="1" i="0" dirty="0">
                <a:solidFill>
                  <a:srgbClr val="7030A0"/>
                </a:solidFill>
                <a:latin typeface="verdana" panose="020B0604030504040204" pitchFamily="34" charset="0"/>
              </a:rPr>
              <a:t>B</a:t>
            </a:r>
            <a:r>
              <a:rPr lang="ja-JP" altLang="en-US" b="1" i="0">
                <a:solidFill>
                  <a:srgbClr val="7030A0"/>
                </a:solidFill>
                <a:latin typeface="verdana" panose="020B0604030504040204" pitchFamily="34" charset="0"/>
              </a:rPr>
              <a:t>会場</a:t>
            </a:r>
            <a:br>
              <a:rPr lang="en-US" altLang="ja-JP" b="1" i="0" dirty="0">
                <a:solidFill>
                  <a:srgbClr val="7030A0"/>
                </a:solidFill>
                <a:latin typeface="verdana" panose="020B0604030504040204" pitchFamily="34" charset="0"/>
              </a:rPr>
            </a:br>
            <a:br>
              <a:rPr lang="ja-JP" altLang="en-US" b="1" i="0">
                <a:solidFill>
                  <a:srgbClr val="7030A0"/>
                </a:solidFill>
                <a:latin typeface="verdana" panose="020B0604030504040204" pitchFamily="34" charset="0"/>
              </a:rPr>
            </a:br>
            <a:r>
              <a:rPr lang="en-US" altLang="ja-JP" b="1" i="0" dirty="0">
                <a:solidFill>
                  <a:srgbClr val="7030A0"/>
                </a:solidFill>
                <a:latin typeface="verdana" panose="020B0604030504040204" pitchFamily="34" charset="0"/>
              </a:rPr>
              <a:t>〜</a:t>
            </a:r>
            <a:r>
              <a:rPr lang="ja-JP" altLang="en-US" b="1" i="0">
                <a:solidFill>
                  <a:srgbClr val="7030A0"/>
                </a:solidFill>
                <a:latin typeface="verdana" panose="020B0604030504040204" pitchFamily="34" charset="0"/>
              </a:rPr>
              <a:t>展示企業と年会参加者の情報交流セミナー</a:t>
            </a:r>
            <a:r>
              <a:rPr lang="en-US" altLang="ja-JP" b="1" dirty="0">
                <a:solidFill>
                  <a:srgbClr val="7030A0"/>
                </a:solidFill>
                <a:latin typeface="verdana" panose="020B0604030504040204" pitchFamily="34" charset="0"/>
              </a:rPr>
              <a:t>〜</a:t>
            </a:r>
            <a:endParaRPr kumimoji="1" lang="ja-JP" altLang="en-US" b="1">
              <a:solidFill>
                <a:srgbClr val="7030A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1B92DF-4C70-1B5C-0913-53F325B05CB4}"/>
              </a:ext>
            </a:extLst>
          </p:cNvPr>
          <p:cNvSpPr txBox="1"/>
          <p:nvPr/>
        </p:nvSpPr>
        <p:spPr>
          <a:xfrm>
            <a:off x="1733266" y="30298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146F95-CD9E-7E31-9D10-37760CF37E34}"/>
              </a:ext>
            </a:extLst>
          </p:cNvPr>
          <p:cNvSpPr txBox="1"/>
          <p:nvPr/>
        </p:nvSpPr>
        <p:spPr>
          <a:xfrm>
            <a:off x="1173706" y="2823196"/>
            <a:ext cx="8707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・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企業担当者のトレーディングカード</a:t>
            </a:r>
            <a:r>
              <a:rPr lang="ja-JP" altLang="en-US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が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出展企業各ブース</a:t>
            </a:r>
            <a:r>
              <a:rPr lang="ja-JP" altLang="en-US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にあります</a:t>
            </a:r>
            <a:endParaRPr lang="en-US" altLang="ja-JP" sz="1800" kern="100" dirty="0">
              <a:effectLst/>
              <a:latin typeface="游明朝" panose="02020400000000000000" pitchFamily="18" charset="-128"/>
              <a:ea typeface="ヒラギノ角ゴ ProN W3" panose="020B03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　年会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参加者は自由にこれを</a:t>
            </a:r>
            <a:r>
              <a:rPr lang="ja-JP" altLang="en-US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ピックアップできます！</a:t>
            </a:r>
            <a:endParaRPr lang="en-US" altLang="ja-JP" sz="1800" kern="100" dirty="0">
              <a:effectLst/>
              <a:latin typeface="游明朝" panose="02020400000000000000" pitchFamily="18" charset="-128"/>
              <a:ea typeface="ヒラギノ角ゴ ProN W3" panose="020B03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ヒラギノ角ゴ ProN W3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・企業担当者と直接会話を交わすと、キラ</a:t>
            </a:r>
            <a:r>
              <a:rPr lang="ja-JP" altLang="en-US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カード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ゲット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 !</a:t>
            </a:r>
          </a:p>
          <a:p>
            <a:pPr algn="just"/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・学生さんは、年会サイト</a:t>
            </a:r>
            <a:r>
              <a:rPr lang="ja-JP" altLang="en-US" kern="100"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のトレカ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テンプレから、</a:t>
            </a:r>
            <a:r>
              <a:rPr lang="ja-JP" altLang="en-US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自由に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自分のカードを</a:t>
            </a:r>
            <a:endParaRPr lang="en-US" altLang="ja-JP" sz="1800" kern="100" dirty="0">
              <a:effectLst/>
              <a:latin typeface="游明朝" panose="02020400000000000000" pitchFamily="18" charset="-128"/>
              <a:ea typeface="ヒラギノ角ゴ ProN W3" panose="020B03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kern="100"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　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作ることができます</a:t>
            </a:r>
            <a:r>
              <a:rPr lang="ja-JP" altLang="en-US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！</a:t>
            </a:r>
            <a:endParaRPr lang="en-US" altLang="ja-JP" sz="1800" kern="100" dirty="0">
              <a:effectLst/>
              <a:latin typeface="游明朝" panose="02020400000000000000" pitchFamily="18" charset="-128"/>
              <a:ea typeface="ヒラギノ角ゴ ProN W3" panose="020B03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>
                <a:effectLst/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　オリジナリティあふれるカードを作成して、</a:t>
            </a:r>
            <a:r>
              <a:rPr lang="ja-JP" altLang="en-US" kern="100">
                <a:latin typeface="游明朝" panose="02020400000000000000" pitchFamily="18" charset="-128"/>
                <a:ea typeface="ヒラギノ角ゴ ProN W3" panose="020B0300000000000000" pitchFamily="34" charset="-128"/>
                <a:cs typeface="Times New Roman" panose="02020603050405020304" pitchFamily="18" charset="0"/>
              </a:rPr>
              <a:t>みんなで交換しましょう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E0DC28-DFB5-A6B7-FD2F-E905A395DAA9}"/>
              </a:ext>
            </a:extLst>
          </p:cNvPr>
          <p:cNvSpPr txBox="1"/>
          <p:nvPr/>
        </p:nvSpPr>
        <p:spPr>
          <a:xfrm>
            <a:off x="2829241" y="5478648"/>
            <a:ext cx="63033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rgbClr val="7030A0"/>
                </a:solidFill>
              </a:rPr>
              <a:t>★来場者にはもれなく プラズマ乳酸菌入りドリンク プレゼント！</a:t>
            </a:r>
            <a:endParaRPr kumimoji="1" lang="en-US" altLang="ja-JP" b="1" dirty="0">
              <a:solidFill>
                <a:srgbClr val="7030A0"/>
              </a:solidFill>
            </a:endParaRPr>
          </a:p>
          <a:p>
            <a:r>
              <a:rPr lang="ja-JP" altLang="en-US" b="1">
                <a:solidFill>
                  <a:srgbClr val="7030A0"/>
                </a:solidFill>
              </a:rPr>
              <a:t>　　（</a:t>
            </a:r>
            <a:r>
              <a:rPr kumimoji="1" lang="ja-JP" altLang="en-US" b="1">
                <a:solidFill>
                  <a:srgbClr val="7030A0"/>
                </a:solidFill>
              </a:rPr>
              <a:t>少しですけど</a:t>
            </a:r>
            <a:r>
              <a:rPr lang="ja-JP" altLang="en-US" b="1">
                <a:solidFill>
                  <a:srgbClr val="7030A0"/>
                </a:solidFill>
              </a:rPr>
              <a:t>ヤクルト</a:t>
            </a:r>
            <a:r>
              <a:rPr lang="en-US" altLang="ja-JP" b="1" dirty="0">
                <a:solidFill>
                  <a:srgbClr val="7030A0"/>
                </a:solidFill>
              </a:rPr>
              <a:t>1000</a:t>
            </a:r>
            <a:r>
              <a:rPr kumimoji="1" lang="en-US" altLang="ja-JP" b="1" dirty="0">
                <a:solidFill>
                  <a:srgbClr val="7030A0"/>
                </a:solidFill>
              </a:rPr>
              <a:t> </a:t>
            </a:r>
            <a:r>
              <a:rPr kumimoji="1" lang="ja-JP" altLang="en-US" b="1">
                <a:solidFill>
                  <a:srgbClr val="7030A0"/>
                </a:solidFill>
              </a:rPr>
              <a:t>も</a:t>
            </a:r>
            <a:r>
              <a:rPr lang="ja-JP" altLang="en-US" b="1">
                <a:solidFill>
                  <a:srgbClr val="7030A0"/>
                </a:solidFill>
              </a:rPr>
              <a:t>用意してます</a:t>
            </a:r>
            <a:r>
              <a:rPr kumimoji="1" lang="ja-JP" altLang="en-US" b="1">
                <a:solidFill>
                  <a:srgbClr val="7030A0"/>
                </a:solidFill>
              </a:rPr>
              <a:t>）</a:t>
            </a:r>
            <a:endParaRPr kumimoji="1" lang="en-US" altLang="ja-JP" b="1" dirty="0">
              <a:solidFill>
                <a:srgbClr val="7030A0"/>
              </a:solidFill>
            </a:endParaRPr>
          </a:p>
          <a:p>
            <a:br>
              <a:rPr kumimoji="1" lang="en-US" altLang="ja-JP" b="1" dirty="0">
                <a:solidFill>
                  <a:srgbClr val="7030A0"/>
                </a:solidFill>
              </a:rPr>
            </a:br>
            <a:r>
              <a:rPr kumimoji="1" lang="en-US" altLang="ja-JP" b="1" dirty="0">
                <a:solidFill>
                  <a:srgbClr val="7030A0"/>
                </a:solidFill>
              </a:rPr>
              <a:t>★</a:t>
            </a:r>
            <a:r>
              <a:rPr kumimoji="1" lang="ja-JP" altLang="en-US" b="1">
                <a:solidFill>
                  <a:srgbClr val="7030A0"/>
                </a:solidFill>
              </a:rPr>
              <a:t>ゆっくり会話できる談話スペース や、 </a:t>
            </a:r>
            <a:endParaRPr kumimoji="1" lang="en-US" altLang="ja-JP" b="1" dirty="0">
              <a:solidFill>
                <a:srgbClr val="7030A0"/>
              </a:solidFill>
            </a:endParaRPr>
          </a:p>
          <a:p>
            <a:r>
              <a:rPr lang="ja-JP" altLang="en-US" b="1">
                <a:solidFill>
                  <a:srgbClr val="7030A0"/>
                </a:solidFill>
              </a:rPr>
              <a:t>　　</a:t>
            </a:r>
            <a:r>
              <a:rPr kumimoji="1" lang="ja-JP" altLang="en-US" b="1">
                <a:solidFill>
                  <a:srgbClr val="7030A0"/>
                </a:solidFill>
              </a:rPr>
              <a:t>交流のためのボードゲーム等を用意しています！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F597856-F350-3655-91D4-845FCE680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218">
            <a:off x="8202305" y="6240383"/>
            <a:ext cx="993226" cy="99322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933C595-C45D-20F0-A408-C6D9A863D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150">
            <a:off x="8825508" y="4812971"/>
            <a:ext cx="1270000" cy="1270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AA52F06-ED48-FC01-0205-ECCF2EC65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363">
            <a:off x="317613" y="321488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2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" y="-1"/>
            <a:ext cx="10606068" cy="7559675"/>
          </a:xfrm>
          <a:prstGeom prst="rect">
            <a:avLst/>
          </a:prstGeom>
        </p:spPr>
      </p:pic>
      <p:sp>
        <p:nvSpPr>
          <p:cNvPr id="3" name="テキスト ボックス 4"/>
          <p:cNvSpPr txBox="1"/>
          <p:nvPr/>
        </p:nvSpPr>
        <p:spPr>
          <a:xfrm>
            <a:off x="484214" y="6920564"/>
            <a:ext cx="472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5118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0235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5353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0470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5588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0706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85823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941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u="sng" dirty="0">
                <a:solidFill>
                  <a:srgbClr val="0000FF"/>
                </a:solidFill>
              </a:rPr>
              <a:t>http://www.microsoft.com/ja-jp/office/pipc/tips/howto/02.aspx#cate_1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0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正方形/長方形 124"/>
          <p:cNvSpPr/>
          <p:nvPr/>
        </p:nvSpPr>
        <p:spPr>
          <a:xfrm>
            <a:off x="7591617" y="3897547"/>
            <a:ext cx="2160000" cy="3060000"/>
          </a:xfrm>
          <a:prstGeom prst="rect">
            <a:avLst/>
          </a:prstGeom>
          <a:gradFill>
            <a:gsLst>
              <a:gs pos="0">
                <a:srgbClr val="FFFF00"/>
              </a:gs>
              <a:gs pos="84000">
                <a:srgbClr val="D9BE00"/>
              </a:gs>
              <a:gs pos="28000">
                <a:srgbClr val="D0AE00"/>
              </a:gs>
              <a:gs pos="54000">
                <a:srgbClr val="FFFF00"/>
              </a:gs>
              <a:gs pos="100000">
                <a:srgbClr val="FFFF00"/>
              </a:gs>
            </a:gsLst>
            <a:lin ang="30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2" name="グループ化 161"/>
          <p:cNvGrpSpPr/>
          <p:nvPr/>
        </p:nvGrpSpPr>
        <p:grpSpPr>
          <a:xfrm>
            <a:off x="8209902" y="5379915"/>
            <a:ext cx="1478861" cy="1478861"/>
            <a:chOff x="7812138" y="408740"/>
            <a:chExt cx="1066800" cy="1066800"/>
          </a:xfrm>
        </p:grpSpPr>
        <p:grpSp>
          <p:nvGrpSpPr>
            <p:cNvPr id="163" name="グループ化 162"/>
            <p:cNvGrpSpPr/>
            <p:nvPr/>
          </p:nvGrpSpPr>
          <p:grpSpPr>
            <a:xfrm>
              <a:off x="7945695" y="523039"/>
              <a:ext cx="804549" cy="834789"/>
              <a:chOff x="9980804" y="4466516"/>
              <a:chExt cx="524023" cy="543719"/>
            </a:xfrm>
          </p:grpSpPr>
          <p:sp>
            <p:nvSpPr>
              <p:cNvPr id="166" name="星 4 165"/>
              <p:cNvSpPr/>
              <p:nvPr/>
            </p:nvSpPr>
            <p:spPr>
              <a:xfrm rot="2700000">
                <a:off x="9980804" y="4466516"/>
                <a:ext cx="524023" cy="524023"/>
              </a:xfrm>
              <a:prstGeom prst="star4">
                <a:avLst/>
              </a:prstGeom>
              <a:noFill/>
              <a:ln w="12700">
                <a:solidFill>
                  <a:schemeClr val="bg1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星 4 166"/>
              <p:cNvSpPr/>
              <p:nvPr/>
            </p:nvSpPr>
            <p:spPr>
              <a:xfrm>
                <a:off x="9980804" y="4486212"/>
                <a:ext cx="524023" cy="524023"/>
              </a:xfrm>
              <a:prstGeom prst="star4">
                <a:avLst/>
              </a:prstGeom>
              <a:noFill/>
              <a:ln w="12700">
                <a:solidFill>
                  <a:schemeClr val="bg1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4" name="円/楕円 163"/>
            <p:cNvSpPr/>
            <p:nvPr/>
          </p:nvSpPr>
          <p:spPr>
            <a:xfrm>
              <a:off x="7859763" y="456365"/>
              <a:ext cx="971550" cy="971550"/>
            </a:xfrm>
            <a:prstGeom prst="ellipse">
              <a:avLst/>
            </a:prstGeom>
            <a:no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7812138" y="408740"/>
              <a:ext cx="1066800" cy="1066800"/>
            </a:xfrm>
            <a:prstGeom prst="ellipse">
              <a:avLst/>
            </a:prstGeom>
            <a:noFill/>
            <a:ln w="12700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正方形/長方形 72"/>
          <p:cNvSpPr/>
          <p:nvPr/>
        </p:nvSpPr>
        <p:spPr>
          <a:xfrm>
            <a:off x="7591617" y="835259"/>
            <a:ext cx="2160000" cy="30600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4000">
                <a:srgbClr val="E5E9EF"/>
              </a:gs>
              <a:gs pos="26000">
                <a:srgbClr val="E5E9EF"/>
              </a:gs>
              <a:gs pos="54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30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8209902" y="2332251"/>
            <a:ext cx="1478861" cy="1478861"/>
            <a:chOff x="7812138" y="408740"/>
            <a:chExt cx="1066800" cy="10668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7945695" y="523039"/>
              <a:ext cx="804549" cy="834789"/>
              <a:chOff x="9980804" y="4466516"/>
              <a:chExt cx="524023" cy="543719"/>
            </a:xfrm>
          </p:grpSpPr>
          <p:sp>
            <p:nvSpPr>
              <p:cNvPr id="138" name="星 4 137"/>
              <p:cNvSpPr/>
              <p:nvPr/>
            </p:nvSpPr>
            <p:spPr>
              <a:xfrm rot="2700000">
                <a:off x="9980804" y="4466516"/>
                <a:ext cx="524023" cy="524023"/>
              </a:xfrm>
              <a:prstGeom prst="star4">
                <a:avLst/>
              </a:prstGeom>
              <a:noFill/>
              <a:ln w="12700">
                <a:solidFill>
                  <a:schemeClr val="bg1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星 4 7"/>
              <p:cNvSpPr/>
              <p:nvPr/>
            </p:nvSpPr>
            <p:spPr>
              <a:xfrm>
                <a:off x="9980804" y="4486212"/>
                <a:ext cx="524023" cy="524023"/>
              </a:xfrm>
              <a:prstGeom prst="star4">
                <a:avLst/>
              </a:prstGeom>
              <a:noFill/>
              <a:ln w="12700">
                <a:solidFill>
                  <a:schemeClr val="bg1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円/楕円 10"/>
            <p:cNvSpPr/>
            <p:nvPr/>
          </p:nvSpPr>
          <p:spPr>
            <a:xfrm>
              <a:off x="7859763" y="456365"/>
              <a:ext cx="971550" cy="971550"/>
            </a:xfrm>
            <a:prstGeom prst="ellipse">
              <a:avLst/>
            </a:prstGeom>
            <a:no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7812138" y="408740"/>
              <a:ext cx="1066800" cy="1066800"/>
            </a:xfrm>
            <a:prstGeom prst="ellipse">
              <a:avLst/>
            </a:prstGeom>
            <a:noFill/>
            <a:ln w="12700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1090803" y="835259"/>
            <a:ext cx="2160000" cy="30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Freeform 20"/>
          <p:cNvSpPr>
            <a:spLocks/>
          </p:cNvSpPr>
          <p:nvPr/>
        </p:nvSpPr>
        <p:spPr bwMode="auto">
          <a:xfrm>
            <a:off x="1275954" y="840909"/>
            <a:ext cx="1984375" cy="2727091"/>
          </a:xfrm>
          <a:custGeom>
            <a:avLst/>
            <a:gdLst>
              <a:gd name="T0" fmla="*/ 961 w 1250"/>
              <a:gd name="T1" fmla="*/ 833 h 1251"/>
              <a:gd name="T2" fmla="*/ 803 w 1250"/>
              <a:gd name="T3" fmla="*/ 720 h 1251"/>
              <a:gd name="T4" fmla="*/ 1244 w 1250"/>
              <a:gd name="T5" fmla="*/ 716 h 1251"/>
              <a:gd name="T6" fmla="*/ 1243 w 1250"/>
              <a:gd name="T7" fmla="*/ 588 h 1251"/>
              <a:gd name="T8" fmla="*/ 1243 w 1250"/>
              <a:gd name="T9" fmla="*/ 358 h 1251"/>
              <a:gd name="T10" fmla="*/ 1241 w 1250"/>
              <a:gd name="T11" fmla="*/ 250 h 1251"/>
              <a:gd name="T12" fmla="*/ 937 w 1250"/>
              <a:gd name="T13" fmla="*/ 418 h 1251"/>
              <a:gd name="T14" fmla="*/ 788 w 1250"/>
              <a:gd name="T15" fmla="*/ 494 h 1251"/>
              <a:gd name="T16" fmla="*/ 860 w 1250"/>
              <a:gd name="T17" fmla="*/ 410 h 1251"/>
              <a:gd name="T18" fmla="*/ 900 w 1250"/>
              <a:gd name="T19" fmla="*/ 322 h 1251"/>
              <a:gd name="T20" fmla="*/ 870 w 1250"/>
              <a:gd name="T21" fmla="*/ 295 h 1251"/>
              <a:gd name="T22" fmla="*/ 927 w 1250"/>
              <a:gd name="T23" fmla="*/ 126 h 1251"/>
              <a:gd name="T24" fmla="*/ 799 w 1250"/>
              <a:gd name="T25" fmla="*/ 287 h 1251"/>
              <a:gd name="T26" fmla="*/ 647 w 1250"/>
              <a:gd name="T27" fmla="*/ 563 h 1251"/>
              <a:gd name="T28" fmla="*/ 822 w 1250"/>
              <a:gd name="T29" fmla="*/ 43 h 1251"/>
              <a:gd name="T30" fmla="*/ 720 w 1250"/>
              <a:gd name="T31" fmla="*/ 252 h 1251"/>
              <a:gd name="T32" fmla="*/ 660 w 1250"/>
              <a:gd name="T33" fmla="*/ 355 h 1251"/>
              <a:gd name="T34" fmla="*/ 625 w 1250"/>
              <a:gd name="T35" fmla="*/ 550 h 1251"/>
              <a:gd name="T36" fmla="*/ 621 w 1250"/>
              <a:gd name="T37" fmla="*/ 1 h 1251"/>
              <a:gd name="T38" fmla="*/ 595 w 1250"/>
              <a:gd name="T39" fmla="*/ 297 h 1251"/>
              <a:gd name="T40" fmla="*/ 587 w 1250"/>
              <a:gd name="T41" fmla="*/ 432 h 1251"/>
              <a:gd name="T42" fmla="*/ 548 w 1250"/>
              <a:gd name="T43" fmla="*/ 338 h 1251"/>
              <a:gd name="T44" fmla="*/ 394 w 1250"/>
              <a:gd name="T45" fmla="*/ 3 h 1251"/>
              <a:gd name="T46" fmla="*/ 473 w 1250"/>
              <a:gd name="T47" fmla="*/ 297 h 1251"/>
              <a:gd name="T48" fmla="*/ 476 w 1250"/>
              <a:gd name="T49" fmla="*/ 350 h 1251"/>
              <a:gd name="T50" fmla="*/ 225 w 1250"/>
              <a:gd name="T51" fmla="*/ 1 h 1251"/>
              <a:gd name="T52" fmla="*/ 125 w 1250"/>
              <a:gd name="T53" fmla="*/ 1 h 1251"/>
              <a:gd name="T54" fmla="*/ 12 w 1250"/>
              <a:gd name="T55" fmla="*/ 0 h 1251"/>
              <a:gd name="T56" fmla="*/ 265 w 1250"/>
              <a:gd name="T57" fmla="*/ 310 h 1251"/>
              <a:gd name="T58" fmla="*/ 460 w 1250"/>
              <a:gd name="T59" fmla="*/ 504 h 1251"/>
              <a:gd name="T60" fmla="*/ 563 w 1250"/>
              <a:gd name="T61" fmla="*/ 590 h 1251"/>
              <a:gd name="T62" fmla="*/ 207 w 1250"/>
              <a:gd name="T63" fmla="*/ 405 h 1251"/>
              <a:gd name="T64" fmla="*/ 556 w 1250"/>
              <a:gd name="T65" fmla="*/ 607 h 1251"/>
              <a:gd name="T66" fmla="*/ 2 w 1250"/>
              <a:gd name="T67" fmla="*/ 623 h 1251"/>
              <a:gd name="T68" fmla="*/ 2 w 1250"/>
              <a:gd name="T69" fmla="*/ 810 h 1251"/>
              <a:gd name="T70" fmla="*/ 282 w 1250"/>
              <a:gd name="T71" fmla="*/ 806 h 1251"/>
              <a:gd name="T72" fmla="*/ 345 w 1250"/>
              <a:gd name="T73" fmla="*/ 796 h 1251"/>
              <a:gd name="T74" fmla="*/ 324 w 1250"/>
              <a:gd name="T75" fmla="*/ 848 h 1251"/>
              <a:gd name="T76" fmla="*/ 0 w 1250"/>
              <a:gd name="T77" fmla="*/ 1172 h 1251"/>
              <a:gd name="T78" fmla="*/ 324 w 1250"/>
              <a:gd name="T79" fmla="*/ 920 h 1251"/>
              <a:gd name="T80" fmla="*/ 307 w 1250"/>
              <a:gd name="T81" fmla="*/ 1011 h 1251"/>
              <a:gd name="T82" fmla="*/ 364 w 1250"/>
              <a:gd name="T83" fmla="*/ 1020 h 1251"/>
              <a:gd name="T84" fmla="*/ 590 w 1250"/>
              <a:gd name="T85" fmla="*/ 683 h 1251"/>
              <a:gd name="T86" fmla="*/ 460 w 1250"/>
              <a:gd name="T87" fmla="*/ 980 h 1251"/>
              <a:gd name="T88" fmla="*/ 442 w 1250"/>
              <a:gd name="T89" fmla="*/ 1109 h 1251"/>
              <a:gd name="T90" fmla="*/ 603 w 1250"/>
              <a:gd name="T91" fmla="*/ 694 h 1251"/>
              <a:gd name="T92" fmla="*/ 552 w 1250"/>
              <a:gd name="T93" fmla="*/ 975 h 1251"/>
              <a:gd name="T94" fmla="*/ 574 w 1250"/>
              <a:gd name="T95" fmla="*/ 1119 h 1251"/>
              <a:gd name="T96" fmla="*/ 618 w 1250"/>
              <a:gd name="T97" fmla="*/ 1250 h 1251"/>
              <a:gd name="T98" fmla="*/ 627 w 1250"/>
              <a:gd name="T99" fmla="*/ 826 h 1251"/>
              <a:gd name="T100" fmla="*/ 671 w 1250"/>
              <a:gd name="T101" fmla="*/ 988 h 1251"/>
              <a:gd name="T102" fmla="*/ 748 w 1250"/>
              <a:gd name="T103" fmla="*/ 1128 h 1251"/>
              <a:gd name="T104" fmla="*/ 732 w 1250"/>
              <a:gd name="T105" fmla="*/ 963 h 1251"/>
              <a:gd name="T106" fmla="*/ 690 w 1250"/>
              <a:gd name="T107" fmla="*/ 803 h 1251"/>
              <a:gd name="T108" fmla="*/ 932 w 1250"/>
              <a:gd name="T109" fmla="*/ 1250 h 1251"/>
              <a:gd name="T110" fmla="*/ 831 w 1250"/>
              <a:gd name="T111" fmla="*/ 976 h 1251"/>
              <a:gd name="T112" fmla="*/ 756 w 1250"/>
              <a:gd name="T113" fmla="*/ 807 h 1251"/>
              <a:gd name="T114" fmla="*/ 770 w 1250"/>
              <a:gd name="T115" fmla="*/ 790 h 1251"/>
              <a:gd name="T116" fmla="*/ 670 w 1250"/>
              <a:gd name="T117" fmla="*/ 672 h 1251"/>
              <a:gd name="T118" fmla="*/ 924 w 1250"/>
              <a:gd name="T119" fmla="*/ 868 h 1251"/>
              <a:gd name="T120" fmla="*/ 1243 w 1250"/>
              <a:gd name="T121" fmla="*/ 1045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0" h="1251">
                <a:moveTo>
                  <a:pt x="1157" y="986"/>
                </a:moveTo>
                <a:lnTo>
                  <a:pt x="1157" y="986"/>
                </a:lnTo>
                <a:lnTo>
                  <a:pt x="1025" y="894"/>
                </a:lnTo>
                <a:lnTo>
                  <a:pt x="938" y="833"/>
                </a:lnTo>
                <a:lnTo>
                  <a:pt x="938" y="833"/>
                </a:lnTo>
                <a:lnTo>
                  <a:pt x="682" y="662"/>
                </a:lnTo>
                <a:lnTo>
                  <a:pt x="682" y="662"/>
                </a:lnTo>
                <a:lnTo>
                  <a:pt x="806" y="739"/>
                </a:lnTo>
                <a:lnTo>
                  <a:pt x="898" y="796"/>
                </a:lnTo>
                <a:lnTo>
                  <a:pt x="951" y="828"/>
                </a:lnTo>
                <a:lnTo>
                  <a:pt x="951" y="828"/>
                </a:lnTo>
                <a:lnTo>
                  <a:pt x="961" y="833"/>
                </a:lnTo>
                <a:lnTo>
                  <a:pt x="995" y="853"/>
                </a:lnTo>
                <a:lnTo>
                  <a:pt x="1080" y="903"/>
                </a:lnTo>
                <a:lnTo>
                  <a:pt x="1241" y="1002"/>
                </a:lnTo>
                <a:lnTo>
                  <a:pt x="1241" y="964"/>
                </a:lnTo>
                <a:lnTo>
                  <a:pt x="1241" y="964"/>
                </a:lnTo>
                <a:lnTo>
                  <a:pt x="1110" y="888"/>
                </a:lnTo>
                <a:lnTo>
                  <a:pt x="1037" y="847"/>
                </a:lnTo>
                <a:lnTo>
                  <a:pt x="997" y="824"/>
                </a:lnTo>
                <a:lnTo>
                  <a:pt x="962" y="806"/>
                </a:lnTo>
                <a:lnTo>
                  <a:pt x="962" y="806"/>
                </a:lnTo>
                <a:lnTo>
                  <a:pt x="897" y="770"/>
                </a:lnTo>
                <a:lnTo>
                  <a:pt x="803" y="720"/>
                </a:lnTo>
                <a:lnTo>
                  <a:pt x="680" y="654"/>
                </a:lnTo>
                <a:lnTo>
                  <a:pt x="1243" y="933"/>
                </a:lnTo>
                <a:lnTo>
                  <a:pt x="1243" y="893"/>
                </a:lnTo>
                <a:lnTo>
                  <a:pt x="679" y="646"/>
                </a:lnTo>
                <a:lnTo>
                  <a:pt x="1244" y="870"/>
                </a:lnTo>
                <a:lnTo>
                  <a:pt x="1243" y="830"/>
                </a:lnTo>
                <a:lnTo>
                  <a:pt x="680" y="642"/>
                </a:lnTo>
                <a:lnTo>
                  <a:pt x="1242" y="810"/>
                </a:lnTo>
                <a:lnTo>
                  <a:pt x="1242" y="770"/>
                </a:lnTo>
                <a:lnTo>
                  <a:pt x="682" y="637"/>
                </a:lnTo>
                <a:lnTo>
                  <a:pt x="1244" y="760"/>
                </a:lnTo>
                <a:lnTo>
                  <a:pt x="1244" y="716"/>
                </a:lnTo>
                <a:lnTo>
                  <a:pt x="688" y="632"/>
                </a:lnTo>
                <a:lnTo>
                  <a:pt x="1242" y="707"/>
                </a:lnTo>
                <a:lnTo>
                  <a:pt x="1243" y="664"/>
                </a:lnTo>
                <a:lnTo>
                  <a:pt x="700" y="629"/>
                </a:lnTo>
                <a:lnTo>
                  <a:pt x="705" y="629"/>
                </a:lnTo>
                <a:lnTo>
                  <a:pt x="1242" y="657"/>
                </a:lnTo>
                <a:lnTo>
                  <a:pt x="1242" y="623"/>
                </a:lnTo>
                <a:lnTo>
                  <a:pt x="1242" y="623"/>
                </a:lnTo>
                <a:lnTo>
                  <a:pt x="1242" y="595"/>
                </a:lnTo>
                <a:lnTo>
                  <a:pt x="703" y="623"/>
                </a:lnTo>
                <a:lnTo>
                  <a:pt x="700" y="623"/>
                </a:lnTo>
                <a:lnTo>
                  <a:pt x="1243" y="588"/>
                </a:lnTo>
                <a:lnTo>
                  <a:pt x="1242" y="545"/>
                </a:lnTo>
                <a:lnTo>
                  <a:pt x="688" y="620"/>
                </a:lnTo>
                <a:lnTo>
                  <a:pt x="1243" y="535"/>
                </a:lnTo>
                <a:lnTo>
                  <a:pt x="1243" y="492"/>
                </a:lnTo>
                <a:lnTo>
                  <a:pt x="681" y="615"/>
                </a:lnTo>
                <a:lnTo>
                  <a:pt x="1242" y="482"/>
                </a:lnTo>
                <a:lnTo>
                  <a:pt x="1250" y="439"/>
                </a:lnTo>
                <a:lnTo>
                  <a:pt x="687" y="607"/>
                </a:lnTo>
                <a:lnTo>
                  <a:pt x="1243" y="422"/>
                </a:lnTo>
                <a:lnTo>
                  <a:pt x="1243" y="382"/>
                </a:lnTo>
                <a:lnTo>
                  <a:pt x="677" y="605"/>
                </a:lnTo>
                <a:lnTo>
                  <a:pt x="1243" y="358"/>
                </a:lnTo>
                <a:lnTo>
                  <a:pt x="1243" y="318"/>
                </a:lnTo>
                <a:lnTo>
                  <a:pt x="680" y="597"/>
                </a:lnTo>
                <a:lnTo>
                  <a:pt x="680" y="597"/>
                </a:lnTo>
                <a:lnTo>
                  <a:pt x="802" y="532"/>
                </a:lnTo>
                <a:lnTo>
                  <a:pt x="897" y="481"/>
                </a:lnTo>
                <a:lnTo>
                  <a:pt x="962" y="445"/>
                </a:lnTo>
                <a:lnTo>
                  <a:pt x="962" y="445"/>
                </a:lnTo>
                <a:lnTo>
                  <a:pt x="995" y="427"/>
                </a:lnTo>
                <a:lnTo>
                  <a:pt x="1037" y="405"/>
                </a:lnTo>
                <a:lnTo>
                  <a:pt x="1110" y="363"/>
                </a:lnTo>
                <a:lnTo>
                  <a:pt x="1241" y="288"/>
                </a:lnTo>
                <a:lnTo>
                  <a:pt x="1241" y="250"/>
                </a:lnTo>
                <a:lnTo>
                  <a:pt x="1241" y="250"/>
                </a:lnTo>
                <a:lnTo>
                  <a:pt x="1079" y="349"/>
                </a:lnTo>
                <a:lnTo>
                  <a:pt x="994" y="398"/>
                </a:lnTo>
                <a:lnTo>
                  <a:pt x="961" y="418"/>
                </a:lnTo>
                <a:lnTo>
                  <a:pt x="951" y="423"/>
                </a:lnTo>
                <a:lnTo>
                  <a:pt x="951" y="423"/>
                </a:lnTo>
                <a:lnTo>
                  <a:pt x="898" y="456"/>
                </a:lnTo>
                <a:lnTo>
                  <a:pt x="806" y="512"/>
                </a:lnTo>
                <a:lnTo>
                  <a:pt x="681" y="590"/>
                </a:lnTo>
                <a:lnTo>
                  <a:pt x="681" y="590"/>
                </a:lnTo>
                <a:lnTo>
                  <a:pt x="937" y="418"/>
                </a:lnTo>
                <a:lnTo>
                  <a:pt x="937" y="418"/>
                </a:lnTo>
                <a:lnTo>
                  <a:pt x="1104" y="303"/>
                </a:lnTo>
                <a:lnTo>
                  <a:pt x="1243" y="206"/>
                </a:lnTo>
                <a:lnTo>
                  <a:pt x="1243" y="171"/>
                </a:lnTo>
                <a:lnTo>
                  <a:pt x="1243" y="171"/>
                </a:lnTo>
                <a:lnTo>
                  <a:pt x="1095" y="277"/>
                </a:lnTo>
                <a:lnTo>
                  <a:pt x="920" y="403"/>
                </a:lnTo>
                <a:lnTo>
                  <a:pt x="920" y="403"/>
                </a:lnTo>
                <a:lnTo>
                  <a:pt x="866" y="443"/>
                </a:lnTo>
                <a:lnTo>
                  <a:pt x="785" y="504"/>
                </a:lnTo>
                <a:lnTo>
                  <a:pt x="676" y="585"/>
                </a:lnTo>
                <a:lnTo>
                  <a:pt x="676" y="585"/>
                </a:lnTo>
                <a:lnTo>
                  <a:pt x="788" y="494"/>
                </a:lnTo>
                <a:lnTo>
                  <a:pt x="923" y="383"/>
                </a:lnTo>
                <a:lnTo>
                  <a:pt x="923" y="383"/>
                </a:lnTo>
                <a:lnTo>
                  <a:pt x="986" y="330"/>
                </a:lnTo>
                <a:lnTo>
                  <a:pt x="1094" y="237"/>
                </a:lnTo>
                <a:lnTo>
                  <a:pt x="1243" y="109"/>
                </a:lnTo>
                <a:lnTo>
                  <a:pt x="1243" y="80"/>
                </a:lnTo>
                <a:lnTo>
                  <a:pt x="1243" y="80"/>
                </a:lnTo>
                <a:lnTo>
                  <a:pt x="1091" y="213"/>
                </a:lnTo>
                <a:lnTo>
                  <a:pt x="978" y="310"/>
                </a:lnTo>
                <a:lnTo>
                  <a:pt x="912" y="366"/>
                </a:lnTo>
                <a:lnTo>
                  <a:pt x="912" y="366"/>
                </a:lnTo>
                <a:lnTo>
                  <a:pt x="860" y="410"/>
                </a:lnTo>
                <a:lnTo>
                  <a:pt x="778" y="483"/>
                </a:lnTo>
                <a:lnTo>
                  <a:pt x="670" y="580"/>
                </a:lnTo>
                <a:lnTo>
                  <a:pt x="670" y="580"/>
                </a:lnTo>
                <a:lnTo>
                  <a:pt x="782" y="470"/>
                </a:lnTo>
                <a:lnTo>
                  <a:pt x="867" y="386"/>
                </a:lnTo>
                <a:lnTo>
                  <a:pt x="920" y="332"/>
                </a:lnTo>
                <a:lnTo>
                  <a:pt x="920" y="332"/>
                </a:lnTo>
                <a:lnTo>
                  <a:pt x="1231" y="0"/>
                </a:lnTo>
                <a:lnTo>
                  <a:pt x="1213" y="0"/>
                </a:lnTo>
                <a:lnTo>
                  <a:pt x="1213" y="0"/>
                </a:lnTo>
                <a:lnTo>
                  <a:pt x="900" y="322"/>
                </a:lnTo>
                <a:lnTo>
                  <a:pt x="900" y="322"/>
                </a:lnTo>
                <a:lnTo>
                  <a:pt x="848" y="377"/>
                </a:lnTo>
                <a:lnTo>
                  <a:pt x="770" y="462"/>
                </a:lnTo>
                <a:lnTo>
                  <a:pt x="667" y="575"/>
                </a:lnTo>
                <a:lnTo>
                  <a:pt x="667" y="575"/>
                </a:lnTo>
                <a:lnTo>
                  <a:pt x="888" y="303"/>
                </a:lnTo>
                <a:lnTo>
                  <a:pt x="888" y="303"/>
                </a:lnTo>
                <a:lnTo>
                  <a:pt x="936" y="242"/>
                </a:lnTo>
                <a:lnTo>
                  <a:pt x="1014" y="139"/>
                </a:lnTo>
                <a:lnTo>
                  <a:pt x="1119" y="1"/>
                </a:lnTo>
                <a:lnTo>
                  <a:pt x="1106" y="1"/>
                </a:lnTo>
                <a:lnTo>
                  <a:pt x="1106" y="1"/>
                </a:lnTo>
                <a:lnTo>
                  <a:pt x="870" y="295"/>
                </a:lnTo>
                <a:lnTo>
                  <a:pt x="870" y="295"/>
                </a:lnTo>
                <a:lnTo>
                  <a:pt x="756" y="445"/>
                </a:lnTo>
                <a:lnTo>
                  <a:pt x="660" y="573"/>
                </a:lnTo>
                <a:lnTo>
                  <a:pt x="660" y="573"/>
                </a:lnTo>
                <a:lnTo>
                  <a:pt x="843" y="290"/>
                </a:lnTo>
                <a:lnTo>
                  <a:pt x="843" y="290"/>
                </a:lnTo>
                <a:lnTo>
                  <a:pt x="880" y="231"/>
                </a:lnTo>
                <a:lnTo>
                  <a:pt x="938" y="133"/>
                </a:lnTo>
                <a:lnTo>
                  <a:pt x="1018" y="1"/>
                </a:lnTo>
                <a:lnTo>
                  <a:pt x="1005" y="0"/>
                </a:lnTo>
                <a:lnTo>
                  <a:pt x="1005" y="0"/>
                </a:lnTo>
                <a:lnTo>
                  <a:pt x="927" y="126"/>
                </a:lnTo>
                <a:lnTo>
                  <a:pt x="868" y="219"/>
                </a:lnTo>
                <a:lnTo>
                  <a:pt x="831" y="275"/>
                </a:lnTo>
                <a:lnTo>
                  <a:pt x="831" y="275"/>
                </a:lnTo>
                <a:lnTo>
                  <a:pt x="793" y="336"/>
                </a:lnTo>
                <a:lnTo>
                  <a:pt x="734" y="435"/>
                </a:lnTo>
                <a:lnTo>
                  <a:pt x="654" y="569"/>
                </a:lnTo>
                <a:lnTo>
                  <a:pt x="654" y="569"/>
                </a:lnTo>
                <a:lnTo>
                  <a:pt x="719" y="445"/>
                </a:lnTo>
                <a:lnTo>
                  <a:pt x="768" y="350"/>
                </a:lnTo>
                <a:lnTo>
                  <a:pt x="787" y="312"/>
                </a:lnTo>
                <a:lnTo>
                  <a:pt x="799" y="287"/>
                </a:lnTo>
                <a:lnTo>
                  <a:pt x="799" y="287"/>
                </a:lnTo>
                <a:lnTo>
                  <a:pt x="872" y="128"/>
                </a:lnTo>
                <a:lnTo>
                  <a:pt x="931" y="1"/>
                </a:lnTo>
                <a:lnTo>
                  <a:pt x="919" y="1"/>
                </a:lnTo>
                <a:lnTo>
                  <a:pt x="919" y="1"/>
                </a:lnTo>
                <a:lnTo>
                  <a:pt x="860" y="119"/>
                </a:lnTo>
                <a:lnTo>
                  <a:pt x="815" y="209"/>
                </a:lnTo>
                <a:lnTo>
                  <a:pt x="783" y="271"/>
                </a:lnTo>
                <a:lnTo>
                  <a:pt x="783" y="271"/>
                </a:lnTo>
                <a:lnTo>
                  <a:pt x="770" y="297"/>
                </a:lnTo>
                <a:lnTo>
                  <a:pt x="752" y="337"/>
                </a:lnTo>
                <a:lnTo>
                  <a:pt x="707" y="434"/>
                </a:lnTo>
                <a:lnTo>
                  <a:pt x="647" y="563"/>
                </a:lnTo>
                <a:lnTo>
                  <a:pt x="647" y="563"/>
                </a:lnTo>
                <a:lnTo>
                  <a:pt x="690" y="449"/>
                </a:lnTo>
                <a:lnTo>
                  <a:pt x="723" y="363"/>
                </a:lnTo>
                <a:lnTo>
                  <a:pt x="745" y="309"/>
                </a:lnTo>
                <a:lnTo>
                  <a:pt x="745" y="309"/>
                </a:lnTo>
                <a:lnTo>
                  <a:pt x="767" y="246"/>
                </a:lnTo>
                <a:lnTo>
                  <a:pt x="802" y="142"/>
                </a:lnTo>
                <a:lnTo>
                  <a:pt x="849" y="3"/>
                </a:lnTo>
                <a:lnTo>
                  <a:pt x="849" y="3"/>
                </a:lnTo>
                <a:lnTo>
                  <a:pt x="839" y="3"/>
                </a:lnTo>
                <a:lnTo>
                  <a:pt x="839" y="3"/>
                </a:lnTo>
                <a:lnTo>
                  <a:pt x="822" y="43"/>
                </a:lnTo>
                <a:lnTo>
                  <a:pt x="789" y="135"/>
                </a:lnTo>
                <a:lnTo>
                  <a:pt x="730" y="288"/>
                </a:lnTo>
                <a:lnTo>
                  <a:pt x="730" y="288"/>
                </a:lnTo>
                <a:lnTo>
                  <a:pt x="712" y="342"/>
                </a:lnTo>
                <a:lnTo>
                  <a:pt x="682" y="434"/>
                </a:lnTo>
                <a:lnTo>
                  <a:pt x="641" y="557"/>
                </a:lnTo>
                <a:lnTo>
                  <a:pt x="641" y="557"/>
                </a:lnTo>
                <a:lnTo>
                  <a:pt x="672" y="432"/>
                </a:lnTo>
                <a:lnTo>
                  <a:pt x="697" y="338"/>
                </a:lnTo>
                <a:lnTo>
                  <a:pt x="713" y="276"/>
                </a:lnTo>
                <a:lnTo>
                  <a:pt x="713" y="276"/>
                </a:lnTo>
                <a:lnTo>
                  <a:pt x="720" y="252"/>
                </a:lnTo>
                <a:lnTo>
                  <a:pt x="728" y="216"/>
                </a:lnTo>
                <a:lnTo>
                  <a:pt x="747" y="124"/>
                </a:lnTo>
                <a:lnTo>
                  <a:pt x="772" y="3"/>
                </a:lnTo>
                <a:lnTo>
                  <a:pt x="762" y="3"/>
                </a:lnTo>
                <a:lnTo>
                  <a:pt x="762" y="3"/>
                </a:lnTo>
                <a:lnTo>
                  <a:pt x="692" y="277"/>
                </a:lnTo>
                <a:lnTo>
                  <a:pt x="692" y="277"/>
                </a:lnTo>
                <a:lnTo>
                  <a:pt x="677" y="339"/>
                </a:lnTo>
                <a:lnTo>
                  <a:pt x="657" y="432"/>
                </a:lnTo>
                <a:lnTo>
                  <a:pt x="632" y="555"/>
                </a:lnTo>
                <a:lnTo>
                  <a:pt x="632" y="555"/>
                </a:lnTo>
                <a:lnTo>
                  <a:pt x="660" y="355"/>
                </a:lnTo>
                <a:lnTo>
                  <a:pt x="671" y="263"/>
                </a:lnTo>
                <a:lnTo>
                  <a:pt x="671" y="263"/>
                </a:lnTo>
                <a:lnTo>
                  <a:pt x="685" y="123"/>
                </a:lnTo>
                <a:lnTo>
                  <a:pt x="696" y="3"/>
                </a:lnTo>
                <a:lnTo>
                  <a:pt x="688" y="3"/>
                </a:lnTo>
                <a:lnTo>
                  <a:pt x="688" y="3"/>
                </a:lnTo>
                <a:lnTo>
                  <a:pt x="670" y="133"/>
                </a:lnTo>
                <a:lnTo>
                  <a:pt x="657" y="232"/>
                </a:lnTo>
                <a:lnTo>
                  <a:pt x="648" y="297"/>
                </a:lnTo>
                <a:lnTo>
                  <a:pt x="648" y="297"/>
                </a:lnTo>
                <a:lnTo>
                  <a:pt x="635" y="439"/>
                </a:lnTo>
                <a:lnTo>
                  <a:pt x="625" y="550"/>
                </a:lnTo>
                <a:lnTo>
                  <a:pt x="625" y="550"/>
                </a:lnTo>
                <a:lnTo>
                  <a:pt x="627" y="427"/>
                </a:lnTo>
                <a:lnTo>
                  <a:pt x="629" y="288"/>
                </a:lnTo>
                <a:lnTo>
                  <a:pt x="629" y="288"/>
                </a:lnTo>
                <a:lnTo>
                  <a:pt x="629" y="230"/>
                </a:lnTo>
                <a:lnTo>
                  <a:pt x="628" y="132"/>
                </a:lnTo>
                <a:lnTo>
                  <a:pt x="625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1" y="1"/>
                </a:lnTo>
                <a:lnTo>
                  <a:pt x="621" y="1"/>
                </a:lnTo>
                <a:lnTo>
                  <a:pt x="619" y="1"/>
                </a:lnTo>
                <a:lnTo>
                  <a:pt x="619" y="1"/>
                </a:lnTo>
                <a:lnTo>
                  <a:pt x="616" y="132"/>
                </a:lnTo>
                <a:lnTo>
                  <a:pt x="615" y="230"/>
                </a:lnTo>
                <a:lnTo>
                  <a:pt x="615" y="288"/>
                </a:lnTo>
                <a:lnTo>
                  <a:pt x="615" y="288"/>
                </a:lnTo>
                <a:lnTo>
                  <a:pt x="617" y="427"/>
                </a:lnTo>
                <a:lnTo>
                  <a:pt x="619" y="550"/>
                </a:lnTo>
                <a:lnTo>
                  <a:pt x="619" y="550"/>
                </a:lnTo>
                <a:lnTo>
                  <a:pt x="609" y="439"/>
                </a:lnTo>
                <a:lnTo>
                  <a:pt x="595" y="297"/>
                </a:lnTo>
                <a:lnTo>
                  <a:pt x="595" y="297"/>
                </a:lnTo>
                <a:lnTo>
                  <a:pt x="587" y="232"/>
                </a:lnTo>
                <a:lnTo>
                  <a:pt x="574" y="133"/>
                </a:lnTo>
                <a:lnTo>
                  <a:pt x="555" y="3"/>
                </a:lnTo>
                <a:lnTo>
                  <a:pt x="548" y="3"/>
                </a:lnTo>
                <a:lnTo>
                  <a:pt x="548" y="3"/>
                </a:lnTo>
                <a:lnTo>
                  <a:pt x="559" y="123"/>
                </a:lnTo>
                <a:lnTo>
                  <a:pt x="573" y="263"/>
                </a:lnTo>
                <a:lnTo>
                  <a:pt x="573" y="263"/>
                </a:lnTo>
                <a:lnTo>
                  <a:pt x="584" y="355"/>
                </a:lnTo>
                <a:lnTo>
                  <a:pt x="613" y="555"/>
                </a:lnTo>
                <a:lnTo>
                  <a:pt x="613" y="555"/>
                </a:lnTo>
                <a:lnTo>
                  <a:pt x="587" y="432"/>
                </a:lnTo>
                <a:lnTo>
                  <a:pt x="566" y="339"/>
                </a:lnTo>
                <a:lnTo>
                  <a:pt x="552" y="277"/>
                </a:lnTo>
                <a:lnTo>
                  <a:pt x="552" y="277"/>
                </a:lnTo>
                <a:lnTo>
                  <a:pt x="482" y="3"/>
                </a:lnTo>
                <a:lnTo>
                  <a:pt x="473" y="3"/>
                </a:lnTo>
                <a:lnTo>
                  <a:pt x="473" y="3"/>
                </a:lnTo>
                <a:lnTo>
                  <a:pt x="497" y="124"/>
                </a:lnTo>
                <a:lnTo>
                  <a:pt x="516" y="216"/>
                </a:lnTo>
                <a:lnTo>
                  <a:pt x="524" y="252"/>
                </a:lnTo>
                <a:lnTo>
                  <a:pt x="530" y="276"/>
                </a:lnTo>
                <a:lnTo>
                  <a:pt x="530" y="276"/>
                </a:lnTo>
                <a:lnTo>
                  <a:pt x="548" y="338"/>
                </a:lnTo>
                <a:lnTo>
                  <a:pt x="572" y="432"/>
                </a:lnTo>
                <a:lnTo>
                  <a:pt x="603" y="557"/>
                </a:lnTo>
                <a:lnTo>
                  <a:pt x="603" y="557"/>
                </a:lnTo>
                <a:lnTo>
                  <a:pt x="562" y="434"/>
                </a:lnTo>
                <a:lnTo>
                  <a:pt x="531" y="342"/>
                </a:lnTo>
                <a:lnTo>
                  <a:pt x="513" y="288"/>
                </a:lnTo>
                <a:lnTo>
                  <a:pt x="513" y="288"/>
                </a:lnTo>
                <a:lnTo>
                  <a:pt x="456" y="135"/>
                </a:lnTo>
                <a:lnTo>
                  <a:pt x="421" y="43"/>
                </a:lnTo>
                <a:lnTo>
                  <a:pt x="405" y="3"/>
                </a:lnTo>
                <a:lnTo>
                  <a:pt x="405" y="3"/>
                </a:lnTo>
                <a:lnTo>
                  <a:pt x="394" y="3"/>
                </a:lnTo>
                <a:lnTo>
                  <a:pt x="394" y="3"/>
                </a:lnTo>
                <a:lnTo>
                  <a:pt x="442" y="142"/>
                </a:lnTo>
                <a:lnTo>
                  <a:pt x="477" y="246"/>
                </a:lnTo>
                <a:lnTo>
                  <a:pt x="499" y="309"/>
                </a:lnTo>
                <a:lnTo>
                  <a:pt x="499" y="309"/>
                </a:lnTo>
                <a:lnTo>
                  <a:pt x="521" y="363"/>
                </a:lnTo>
                <a:lnTo>
                  <a:pt x="553" y="449"/>
                </a:lnTo>
                <a:lnTo>
                  <a:pt x="596" y="563"/>
                </a:lnTo>
                <a:lnTo>
                  <a:pt x="596" y="563"/>
                </a:lnTo>
                <a:lnTo>
                  <a:pt x="537" y="434"/>
                </a:lnTo>
                <a:lnTo>
                  <a:pt x="491" y="337"/>
                </a:lnTo>
                <a:lnTo>
                  <a:pt x="473" y="297"/>
                </a:lnTo>
                <a:lnTo>
                  <a:pt x="460" y="271"/>
                </a:lnTo>
                <a:lnTo>
                  <a:pt x="460" y="271"/>
                </a:lnTo>
                <a:lnTo>
                  <a:pt x="429" y="209"/>
                </a:lnTo>
                <a:lnTo>
                  <a:pt x="383" y="119"/>
                </a:lnTo>
                <a:lnTo>
                  <a:pt x="325" y="1"/>
                </a:lnTo>
                <a:lnTo>
                  <a:pt x="313" y="1"/>
                </a:lnTo>
                <a:lnTo>
                  <a:pt x="313" y="1"/>
                </a:lnTo>
                <a:lnTo>
                  <a:pt x="371" y="128"/>
                </a:lnTo>
                <a:lnTo>
                  <a:pt x="445" y="287"/>
                </a:lnTo>
                <a:lnTo>
                  <a:pt x="445" y="287"/>
                </a:lnTo>
                <a:lnTo>
                  <a:pt x="457" y="312"/>
                </a:lnTo>
                <a:lnTo>
                  <a:pt x="476" y="350"/>
                </a:lnTo>
                <a:lnTo>
                  <a:pt x="525" y="445"/>
                </a:lnTo>
                <a:lnTo>
                  <a:pt x="590" y="569"/>
                </a:lnTo>
                <a:lnTo>
                  <a:pt x="590" y="569"/>
                </a:lnTo>
                <a:lnTo>
                  <a:pt x="510" y="435"/>
                </a:lnTo>
                <a:lnTo>
                  <a:pt x="450" y="336"/>
                </a:lnTo>
                <a:lnTo>
                  <a:pt x="413" y="275"/>
                </a:lnTo>
                <a:lnTo>
                  <a:pt x="413" y="275"/>
                </a:lnTo>
                <a:lnTo>
                  <a:pt x="376" y="219"/>
                </a:lnTo>
                <a:lnTo>
                  <a:pt x="317" y="126"/>
                </a:lnTo>
                <a:lnTo>
                  <a:pt x="238" y="0"/>
                </a:lnTo>
                <a:lnTo>
                  <a:pt x="225" y="1"/>
                </a:lnTo>
                <a:lnTo>
                  <a:pt x="225" y="1"/>
                </a:lnTo>
                <a:lnTo>
                  <a:pt x="305" y="133"/>
                </a:lnTo>
                <a:lnTo>
                  <a:pt x="365" y="231"/>
                </a:lnTo>
                <a:lnTo>
                  <a:pt x="401" y="290"/>
                </a:lnTo>
                <a:lnTo>
                  <a:pt x="401" y="290"/>
                </a:lnTo>
                <a:lnTo>
                  <a:pt x="583" y="573"/>
                </a:lnTo>
                <a:lnTo>
                  <a:pt x="583" y="573"/>
                </a:lnTo>
                <a:lnTo>
                  <a:pt x="487" y="445"/>
                </a:lnTo>
                <a:lnTo>
                  <a:pt x="374" y="295"/>
                </a:lnTo>
                <a:lnTo>
                  <a:pt x="374" y="295"/>
                </a:lnTo>
                <a:lnTo>
                  <a:pt x="138" y="1"/>
                </a:lnTo>
                <a:lnTo>
                  <a:pt x="125" y="1"/>
                </a:lnTo>
                <a:lnTo>
                  <a:pt x="125" y="1"/>
                </a:lnTo>
                <a:lnTo>
                  <a:pt x="230" y="139"/>
                </a:lnTo>
                <a:lnTo>
                  <a:pt x="308" y="242"/>
                </a:lnTo>
                <a:lnTo>
                  <a:pt x="355" y="303"/>
                </a:lnTo>
                <a:lnTo>
                  <a:pt x="355" y="303"/>
                </a:lnTo>
                <a:lnTo>
                  <a:pt x="577" y="575"/>
                </a:lnTo>
                <a:lnTo>
                  <a:pt x="577" y="575"/>
                </a:lnTo>
                <a:lnTo>
                  <a:pt x="473" y="462"/>
                </a:lnTo>
                <a:lnTo>
                  <a:pt x="395" y="377"/>
                </a:lnTo>
                <a:lnTo>
                  <a:pt x="343" y="322"/>
                </a:lnTo>
                <a:lnTo>
                  <a:pt x="343" y="322"/>
                </a:lnTo>
                <a:lnTo>
                  <a:pt x="31" y="0"/>
                </a:lnTo>
                <a:lnTo>
                  <a:pt x="12" y="0"/>
                </a:lnTo>
                <a:lnTo>
                  <a:pt x="12" y="0"/>
                </a:lnTo>
                <a:lnTo>
                  <a:pt x="324" y="332"/>
                </a:lnTo>
                <a:lnTo>
                  <a:pt x="324" y="332"/>
                </a:lnTo>
                <a:lnTo>
                  <a:pt x="377" y="386"/>
                </a:lnTo>
                <a:lnTo>
                  <a:pt x="461" y="470"/>
                </a:lnTo>
                <a:lnTo>
                  <a:pt x="575" y="580"/>
                </a:lnTo>
                <a:lnTo>
                  <a:pt x="575" y="580"/>
                </a:lnTo>
                <a:lnTo>
                  <a:pt x="466" y="483"/>
                </a:lnTo>
                <a:lnTo>
                  <a:pt x="383" y="410"/>
                </a:lnTo>
                <a:lnTo>
                  <a:pt x="331" y="366"/>
                </a:lnTo>
                <a:lnTo>
                  <a:pt x="331" y="366"/>
                </a:lnTo>
                <a:lnTo>
                  <a:pt x="265" y="310"/>
                </a:lnTo>
                <a:lnTo>
                  <a:pt x="153" y="213"/>
                </a:lnTo>
                <a:lnTo>
                  <a:pt x="0" y="80"/>
                </a:lnTo>
                <a:lnTo>
                  <a:pt x="2" y="109"/>
                </a:lnTo>
                <a:lnTo>
                  <a:pt x="2" y="109"/>
                </a:lnTo>
                <a:lnTo>
                  <a:pt x="150" y="237"/>
                </a:lnTo>
                <a:lnTo>
                  <a:pt x="258" y="330"/>
                </a:lnTo>
                <a:lnTo>
                  <a:pt x="321" y="383"/>
                </a:lnTo>
                <a:lnTo>
                  <a:pt x="321" y="383"/>
                </a:lnTo>
                <a:lnTo>
                  <a:pt x="456" y="494"/>
                </a:lnTo>
                <a:lnTo>
                  <a:pt x="567" y="585"/>
                </a:lnTo>
                <a:lnTo>
                  <a:pt x="567" y="585"/>
                </a:lnTo>
                <a:lnTo>
                  <a:pt x="460" y="504"/>
                </a:lnTo>
                <a:lnTo>
                  <a:pt x="378" y="443"/>
                </a:lnTo>
                <a:lnTo>
                  <a:pt x="324" y="403"/>
                </a:lnTo>
                <a:lnTo>
                  <a:pt x="324" y="403"/>
                </a:lnTo>
                <a:lnTo>
                  <a:pt x="149" y="277"/>
                </a:lnTo>
                <a:lnTo>
                  <a:pt x="2" y="171"/>
                </a:lnTo>
                <a:lnTo>
                  <a:pt x="2" y="206"/>
                </a:lnTo>
                <a:lnTo>
                  <a:pt x="2" y="206"/>
                </a:lnTo>
                <a:lnTo>
                  <a:pt x="140" y="303"/>
                </a:lnTo>
                <a:lnTo>
                  <a:pt x="307" y="418"/>
                </a:lnTo>
                <a:lnTo>
                  <a:pt x="307" y="418"/>
                </a:lnTo>
                <a:lnTo>
                  <a:pt x="563" y="590"/>
                </a:lnTo>
                <a:lnTo>
                  <a:pt x="563" y="590"/>
                </a:lnTo>
                <a:lnTo>
                  <a:pt x="437" y="512"/>
                </a:lnTo>
                <a:lnTo>
                  <a:pt x="347" y="456"/>
                </a:lnTo>
                <a:lnTo>
                  <a:pt x="292" y="423"/>
                </a:lnTo>
                <a:lnTo>
                  <a:pt x="292" y="423"/>
                </a:lnTo>
                <a:lnTo>
                  <a:pt x="283" y="418"/>
                </a:lnTo>
                <a:lnTo>
                  <a:pt x="249" y="398"/>
                </a:lnTo>
                <a:lnTo>
                  <a:pt x="165" y="349"/>
                </a:lnTo>
                <a:lnTo>
                  <a:pt x="3" y="250"/>
                </a:lnTo>
                <a:lnTo>
                  <a:pt x="3" y="288"/>
                </a:lnTo>
                <a:lnTo>
                  <a:pt x="3" y="288"/>
                </a:lnTo>
                <a:lnTo>
                  <a:pt x="134" y="363"/>
                </a:lnTo>
                <a:lnTo>
                  <a:pt x="207" y="405"/>
                </a:lnTo>
                <a:lnTo>
                  <a:pt x="248" y="427"/>
                </a:lnTo>
                <a:lnTo>
                  <a:pt x="282" y="445"/>
                </a:lnTo>
                <a:lnTo>
                  <a:pt x="282" y="445"/>
                </a:lnTo>
                <a:lnTo>
                  <a:pt x="347" y="481"/>
                </a:lnTo>
                <a:lnTo>
                  <a:pt x="442" y="532"/>
                </a:lnTo>
                <a:lnTo>
                  <a:pt x="564" y="597"/>
                </a:lnTo>
                <a:lnTo>
                  <a:pt x="2" y="318"/>
                </a:lnTo>
                <a:lnTo>
                  <a:pt x="2" y="358"/>
                </a:lnTo>
                <a:lnTo>
                  <a:pt x="566" y="605"/>
                </a:lnTo>
                <a:lnTo>
                  <a:pt x="0" y="382"/>
                </a:lnTo>
                <a:lnTo>
                  <a:pt x="2" y="422"/>
                </a:lnTo>
                <a:lnTo>
                  <a:pt x="556" y="607"/>
                </a:lnTo>
                <a:lnTo>
                  <a:pt x="2" y="439"/>
                </a:lnTo>
                <a:lnTo>
                  <a:pt x="2" y="482"/>
                </a:lnTo>
                <a:lnTo>
                  <a:pt x="563" y="615"/>
                </a:lnTo>
                <a:lnTo>
                  <a:pt x="0" y="492"/>
                </a:lnTo>
                <a:lnTo>
                  <a:pt x="0" y="535"/>
                </a:lnTo>
                <a:lnTo>
                  <a:pt x="555" y="620"/>
                </a:lnTo>
                <a:lnTo>
                  <a:pt x="2" y="545"/>
                </a:lnTo>
                <a:lnTo>
                  <a:pt x="2" y="588"/>
                </a:lnTo>
                <a:lnTo>
                  <a:pt x="543" y="623"/>
                </a:lnTo>
                <a:lnTo>
                  <a:pt x="540" y="623"/>
                </a:lnTo>
                <a:lnTo>
                  <a:pt x="2" y="595"/>
                </a:lnTo>
                <a:lnTo>
                  <a:pt x="2" y="623"/>
                </a:lnTo>
                <a:lnTo>
                  <a:pt x="2" y="623"/>
                </a:lnTo>
                <a:lnTo>
                  <a:pt x="2" y="657"/>
                </a:lnTo>
                <a:lnTo>
                  <a:pt x="540" y="629"/>
                </a:lnTo>
                <a:lnTo>
                  <a:pt x="543" y="629"/>
                </a:lnTo>
                <a:lnTo>
                  <a:pt x="0" y="664"/>
                </a:lnTo>
                <a:lnTo>
                  <a:pt x="2" y="707"/>
                </a:lnTo>
                <a:lnTo>
                  <a:pt x="555" y="632"/>
                </a:lnTo>
                <a:lnTo>
                  <a:pt x="0" y="716"/>
                </a:lnTo>
                <a:lnTo>
                  <a:pt x="0" y="760"/>
                </a:lnTo>
                <a:lnTo>
                  <a:pt x="562" y="637"/>
                </a:lnTo>
                <a:lnTo>
                  <a:pt x="2" y="770"/>
                </a:lnTo>
                <a:lnTo>
                  <a:pt x="2" y="810"/>
                </a:lnTo>
                <a:lnTo>
                  <a:pt x="564" y="642"/>
                </a:lnTo>
                <a:lnTo>
                  <a:pt x="0" y="830"/>
                </a:lnTo>
                <a:lnTo>
                  <a:pt x="0" y="870"/>
                </a:lnTo>
                <a:lnTo>
                  <a:pt x="565" y="646"/>
                </a:lnTo>
                <a:lnTo>
                  <a:pt x="0" y="893"/>
                </a:lnTo>
                <a:lnTo>
                  <a:pt x="0" y="933"/>
                </a:lnTo>
                <a:lnTo>
                  <a:pt x="564" y="654"/>
                </a:lnTo>
                <a:lnTo>
                  <a:pt x="564" y="654"/>
                </a:lnTo>
                <a:lnTo>
                  <a:pt x="441" y="720"/>
                </a:lnTo>
                <a:lnTo>
                  <a:pt x="347" y="770"/>
                </a:lnTo>
                <a:lnTo>
                  <a:pt x="282" y="806"/>
                </a:lnTo>
                <a:lnTo>
                  <a:pt x="282" y="806"/>
                </a:lnTo>
                <a:lnTo>
                  <a:pt x="248" y="824"/>
                </a:lnTo>
                <a:lnTo>
                  <a:pt x="207" y="847"/>
                </a:lnTo>
                <a:lnTo>
                  <a:pt x="134" y="888"/>
                </a:lnTo>
                <a:lnTo>
                  <a:pt x="3" y="964"/>
                </a:lnTo>
                <a:lnTo>
                  <a:pt x="3" y="1002"/>
                </a:lnTo>
                <a:lnTo>
                  <a:pt x="3" y="1002"/>
                </a:lnTo>
                <a:lnTo>
                  <a:pt x="164" y="903"/>
                </a:lnTo>
                <a:lnTo>
                  <a:pt x="248" y="853"/>
                </a:lnTo>
                <a:lnTo>
                  <a:pt x="283" y="833"/>
                </a:lnTo>
                <a:lnTo>
                  <a:pt x="292" y="828"/>
                </a:lnTo>
                <a:lnTo>
                  <a:pt x="292" y="828"/>
                </a:lnTo>
                <a:lnTo>
                  <a:pt x="345" y="796"/>
                </a:lnTo>
                <a:lnTo>
                  <a:pt x="437" y="739"/>
                </a:lnTo>
                <a:lnTo>
                  <a:pt x="562" y="662"/>
                </a:lnTo>
                <a:lnTo>
                  <a:pt x="562" y="662"/>
                </a:lnTo>
                <a:lnTo>
                  <a:pt x="305" y="833"/>
                </a:lnTo>
                <a:lnTo>
                  <a:pt x="305" y="833"/>
                </a:lnTo>
                <a:lnTo>
                  <a:pt x="140" y="948"/>
                </a:lnTo>
                <a:lnTo>
                  <a:pt x="0" y="1045"/>
                </a:lnTo>
                <a:lnTo>
                  <a:pt x="0" y="1080"/>
                </a:lnTo>
                <a:lnTo>
                  <a:pt x="0" y="1080"/>
                </a:lnTo>
                <a:lnTo>
                  <a:pt x="148" y="974"/>
                </a:lnTo>
                <a:lnTo>
                  <a:pt x="324" y="848"/>
                </a:lnTo>
                <a:lnTo>
                  <a:pt x="324" y="848"/>
                </a:lnTo>
                <a:lnTo>
                  <a:pt x="377" y="809"/>
                </a:lnTo>
                <a:lnTo>
                  <a:pt x="459" y="748"/>
                </a:lnTo>
                <a:lnTo>
                  <a:pt x="567" y="666"/>
                </a:lnTo>
                <a:lnTo>
                  <a:pt x="567" y="666"/>
                </a:lnTo>
                <a:lnTo>
                  <a:pt x="455" y="757"/>
                </a:lnTo>
                <a:lnTo>
                  <a:pt x="321" y="868"/>
                </a:lnTo>
                <a:lnTo>
                  <a:pt x="321" y="868"/>
                </a:lnTo>
                <a:lnTo>
                  <a:pt x="258" y="921"/>
                </a:lnTo>
                <a:lnTo>
                  <a:pt x="150" y="1014"/>
                </a:lnTo>
                <a:lnTo>
                  <a:pt x="0" y="1142"/>
                </a:lnTo>
                <a:lnTo>
                  <a:pt x="0" y="1172"/>
                </a:lnTo>
                <a:lnTo>
                  <a:pt x="0" y="1172"/>
                </a:lnTo>
                <a:lnTo>
                  <a:pt x="153" y="1039"/>
                </a:lnTo>
                <a:lnTo>
                  <a:pt x="265" y="941"/>
                </a:lnTo>
                <a:lnTo>
                  <a:pt x="331" y="885"/>
                </a:lnTo>
                <a:lnTo>
                  <a:pt x="331" y="885"/>
                </a:lnTo>
                <a:lnTo>
                  <a:pt x="383" y="841"/>
                </a:lnTo>
                <a:lnTo>
                  <a:pt x="466" y="768"/>
                </a:lnTo>
                <a:lnTo>
                  <a:pt x="574" y="672"/>
                </a:lnTo>
                <a:lnTo>
                  <a:pt x="574" y="672"/>
                </a:lnTo>
                <a:lnTo>
                  <a:pt x="461" y="782"/>
                </a:lnTo>
                <a:lnTo>
                  <a:pt x="377" y="866"/>
                </a:lnTo>
                <a:lnTo>
                  <a:pt x="324" y="920"/>
                </a:lnTo>
                <a:lnTo>
                  <a:pt x="324" y="920"/>
                </a:lnTo>
                <a:lnTo>
                  <a:pt x="12" y="1251"/>
                </a:lnTo>
                <a:lnTo>
                  <a:pt x="30" y="1251"/>
                </a:lnTo>
                <a:lnTo>
                  <a:pt x="30" y="1251"/>
                </a:lnTo>
                <a:lnTo>
                  <a:pt x="343" y="929"/>
                </a:lnTo>
                <a:lnTo>
                  <a:pt x="343" y="929"/>
                </a:lnTo>
                <a:lnTo>
                  <a:pt x="394" y="875"/>
                </a:lnTo>
                <a:lnTo>
                  <a:pt x="473" y="790"/>
                </a:lnTo>
                <a:lnTo>
                  <a:pt x="577" y="677"/>
                </a:lnTo>
                <a:lnTo>
                  <a:pt x="577" y="677"/>
                </a:lnTo>
                <a:lnTo>
                  <a:pt x="354" y="949"/>
                </a:lnTo>
                <a:lnTo>
                  <a:pt x="354" y="949"/>
                </a:lnTo>
                <a:lnTo>
                  <a:pt x="307" y="1011"/>
                </a:lnTo>
                <a:lnTo>
                  <a:pt x="229" y="1112"/>
                </a:lnTo>
                <a:lnTo>
                  <a:pt x="125" y="1250"/>
                </a:lnTo>
                <a:lnTo>
                  <a:pt x="138" y="1250"/>
                </a:lnTo>
                <a:lnTo>
                  <a:pt x="138" y="1250"/>
                </a:lnTo>
                <a:lnTo>
                  <a:pt x="374" y="958"/>
                </a:lnTo>
                <a:lnTo>
                  <a:pt x="374" y="958"/>
                </a:lnTo>
                <a:lnTo>
                  <a:pt x="487" y="807"/>
                </a:lnTo>
                <a:lnTo>
                  <a:pt x="583" y="680"/>
                </a:lnTo>
                <a:lnTo>
                  <a:pt x="583" y="680"/>
                </a:lnTo>
                <a:lnTo>
                  <a:pt x="401" y="962"/>
                </a:lnTo>
                <a:lnTo>
                  <a:pt x="401" y="962"/>
                </a:lnTo>
                <a:lnTo>
                  <a:pt x="364" y="1020"/>
                </a:lnTo>
                <a:lnTo>
                  <a:pt x="304" y="1119"/>
                </a:lnTo>
                <a:lnTo>
                  <a:pt x="225" y="1250"/>
                </a:lnTo>
                <a:lnTo>
                  <a:pt x="237" y="1251"/>
                </a:lnTo>
                <a:lnTo>
                  <a:pt x="237" y="1251"/>
                </a:lnTo>
                <a:lnTo>
                  <a:pt x="316" y="1126"/>
                </a:lnTo>
                <a:lnTo>
                  <a:pt x="376" y="1033"/>
                </a:lnTo>
                <a:lnTo>
                  <a:pt x="413" y="976"/>
                </a:lnTo>
                <a:lnTo>
                  <a:pt x="413" y="976"/>
                </a:lnTo>
                <a:lnTo>
                  <a:pt x="450" y="916"/>
                </a:lnTo>
                <a:lnTo>
                  <a:pt x="510" y="817"/>
                </a:lnTo>
                <a:lnTo>
                  <a:pt x="590" y="683"/>
                </a:lnTo>
                <a:lnTo>
                  <a:pt x="590" y="683"/>
                </a:lnTo>
                <a:lnTo>
                  <a:pt x="525" y="807"/>
                </a:lnTo>
                <a:lnTo>
                  <a:pt x="475" y="902"/>
                </a:lnTo>
                <a:lnTo>
                  <a:pt x="457" y="940"/>
                </a:lnTo>
                <a:lnTo>
                  <a:pt x="445" y="965"/>
                </a:lnTo>
                <a:lnTo>
                  <a:pt x="445" y="965"/>
                </a:lnTo>
                <a:lnTo>
                  <a:pt x="371" y="1124"/>
                </a:lnTo>
                <a:lnTo>
                  <a:pt x="313" y="1250"/>
                </a:lnTo>
                <a:lnTo>
                  <a:pt x="324" y="1250"/>
                </a:lnTo>
                <a:lnTo>
                  <a:pt x="324" y="1250"/>
                </a:lnTo>
                <a:lnTo>
                  <a:pt x="382" y="1133"/>
                </a:lnTo>
                <a:lnTo>
                  <a:pt x="428" y="1042"/>
                </a:lnTo>
                <a:lnTo>
                  <a:pt x="460" y="980"/>
                </a:lnTo>
                <a:lnTo>
                  <a:pt x="460" y="980"/>
                </a:lnTo>
                <a:lnTo>
                  <a:pt x="473" y="954"/>
                </a:lnTo>
                <a:lnTo>
                  <a:pt x="491" y="915"/>
                </a:lnTo>
                <a:lnTo>
                  <a:pt x="537" y="817"/>
                </a:lnTo>
                <a:lnTo>
                  <a:pt x="595" y="688"/>
                </a:lnTo>
                <a:lnTo>
                  <a:pt x="595" y="688"/>
                </a:lnTo>
                <a:lnTo>
                  <a:pt x="553" y="803"/>
                </a:lnTo>
                <a:lnTo>
                  <a:pt x="521" y="888"/>
                </a:lnTo>
                <a:lnTo>
                  <a:pt x="499" y="942"/>
                </a:lnTo>
                <a:lnTo>
                  <a:pt x="499" y="942"/>
                </a:lnTo>
                <a:lnTo>
                  <a:pt x="476" y="1005"/>
                </a:lnTo>
                <a:lnTo>
                  <a:pt x="442" y="1109"/>
                </a:lnTo>
                <a:lnTo>
                  <a:pt x="394" y="1250"/>
                </a:lnTo>
                <a:lnTo>
                  <a:pt x="394" y="1250"/>
                </a:lnTo>
                <a:lnTo>
                  <a:pt x="405" y="1250"/>
                </a:lnTo>
                <a:lnTo>
                  <a:pt x="405" y="1250"/>
                </a:lnTo>
                <a:lnTo>
                  <a:pt x="421" y="1208"/>
                </a:lnTo>
                <a:lnTo>
                  <a:pt x="455" y="1116"/>
                </a:lnTo>
                <a:lnTo>
                  <a:pt x="513" y="963"/>
                </a:lnTo>
                <a:lnTo>
                  <a:pt x="513" y="963"/>
                </a:lnTo>
                <a:lnTo>
                  <a:pt x="531" y="909"/>
                </a:lnTo>
                <a:lnTo>
                  <a:pt x="562" y="818"/>
                </a:lnTo>
                <a:lnTo>
                  <a:pt x="603" y="694"/>
                </a:lnTo>
                <a:lnTo>
                  <a:pt x="603" y="694"/>
                </a:lnTo>
                <a:lnTo>
                  <a:pt x="572" y="819"/>
                </a:lnTo>
                <a:lnTo>
                  <a:pt x="547" y="914"/>
                </a:lnTo>
                <a:lnTo>
                  <a:pt x="530" y="975"/>
                </a:lnTo>
                <a:lnTo>
                  <a:pt x="530" y="975"/>
                </a:lnTo>
                <a:lnTo>
                  <a:pt x="524" y="999"/>
                </a:lnTo>
                <a:lnTo>
                  <a:pt x="515" y="1035"/>
                </a:lnTo>
                <a:lnTo>
                  <a:pt x="496" y="1128"/>
                </a:lnTo>
                <a:lnTo>
                  <a:pt x="472" y="1250"/>
                </a:lnTo>
                <a:lnTo>
                  <a:pt x="482" y="1250"/>
                </a:lnTo>
                <a:lnTo>
                  <a:pt x="482" y="1250"/>
                </a:lnTo>
                <a:lnTo>
                  <a:pt x="552" y="975"/>
                </a:lnTo>
                <a:lnTo>
                  <a:pt x="552" y="975"/>
                </a:lnTo>
                <a:lnTo>
                  <a:pt x="566" y="913"/>
                </a:lnTo>
                <a:lnTo>
                  <a:pt x="586" y="819"/>
                </a:lnTo>
                <a:lnTo>
                  <a:pt x="612" y="696"/>
                </a:lnTo>
                <a:lnTo>
                  <a:pt x="612" y="696"/>
                </a:lnTo>
                <a:lnTo>
                  <a:pt x="583" y="896"/>
                </a:lnTo>
                <a:lnTo>
                  <a:pt x="573" y="988"/>
                </a:lnTo>
                <a:lnTo>
                  <a:pt x="573" y="988"/>
                </a:lnTo>
                <a:lnTo>
                  <a:pt x="559" y="1128"/>
                </a:lnTo>
                <a:lnTo>
                  <a:pt x="547" y="1250"/>
                </a:lnTo>
                <a:lnTo>
                  <a:pt x="555" y="1250"/>
                </a:lnTo>
                <a:lnTo>
                  <a:pt x="555" y="1250"/>
                </a:lnTo>
                <a:lnTo>
                  <a:pt x="574" y="1119"/>
                </a:lnTo>
                <a:lnTo>
                  <a:pt x="587" y="1019"/>
                </a:lnTo>
                <a:lnTo>
                  <a:pt x="595" y="955"/>
                </a:lnTo>
                <a:lnTo>
                  <a:pt x="595" y="955"/>
                </a:lnTo>
                <a:lnTo>
                  <a:pt x="608" y="812"/>
                </a:lnTo>
                <a:lnTo>
                  <a:pt x="618" y="701"/>
                </a:lnTo>
                <a:lnTo>
                  <a:pt x="618" y="701"/>
                </a:lnTo>
                <a:lnTo>
                  <a:pt x="617" y="826"/>
                </a:lnTo>
                <a:lnTo>
                  <a:pt x="615" y="964"/>
                </a:lnTo>
                <a:lnTo>
                  <a:pt x="615" y="964"/>
                </a:lnTo>
                <a:lnTo>
                  <a:pt x="614" y="1022"/>
                </a:lnTo>
                <a:lnTo>
                  <a:pt x="616" y="1119"/>
                </a:lnTo>
                <a:lnTo>
                  <a:pt x="618" y="1250"/>
                </a:lnTo>
                <a:lnTo>
                  <a:pt x="621" y="1251"/>
                </a:lnTo>
                <a:lnTo>
                  <a:pt x="621" y="1251"/>
                </a:lnTo>
                <a:lnTo>
                  <a:pt x="622" y="1251"/>
                </a:lnTo>
                <a:lnTo>
                  <a:pt x="622" y="1251"/>
                </a:lnTo>
                <a:lnTo>
                  <a:pt x="622" y="1251"/>
                </a:lnTo>
                <a:lnTo>
                  <a:pt x="626" y="1250"/>
                </a:lnTo>
                <a:lnTo>
                  <a:pt x="626" y="1250"/>
                </a:lnTo>
                <a:lnTo>
                  <a:pt x="628" y="1119"/>
                </a:lnTo>
                <a:lnTo>
                  <a:pt x="630" y="1022"/>
                </a:lnTo>
                <a:lnTo>
                  <a:pt x="630" y="964"/>
                </a:lnTo>
                <a:lnTo>
                  <a:pt x="630" y="964"/>
                </a:lnTo>
                <a:lnTo>
                  <a:pt x="627" y="826"/>
                </a:lnTo>
                <a:lnTo>
                  <a:pt x="626" y="701"/>
                </a:lnTo>
                <a:lnTo>
                  <a:pt x="626" y="701"/>
                </a:lnTo>
                <a:lnTo>
                  <a:pt x="635" y="812"/>
                </a:lnTo>
                <a:lnTo>
                  <a:pt x="649" y="955"/>
                </a:lnTo>
                <a:lnTo>
                  <a:pt x="649" y="955"/>
                </a:lnTo>
                <a:lnTo>
                  <a:pt x="657" y="1019"/>
                </a:lnTo>
                <a:lnTo>
                  <a:pt x="670" y="1119"/>
                </a:lnTo>
                <a:lnTo>
                  <a:pt x="688" y="1250"/>
                </a:lnTo>
                <a:lnTo>
                  <a:pt x="697" y="1250"/>
                </a:lnTo>
                <a:lnTo>
                  <a:pt x="697" y="1250"/>
                </a:lnTo>
                <a:lnTo>
                  <a:pt x="685" y="1128"/>
                </a:lnTo>
                <a:lnTo>
                  <a:pt x="671" y="988"/>
                </a:lnTo>
                <a:lnTo>
                  <a:pt x="671" y="988"/>
                </a:lnTo>
                <a:lnTo>
                  <a:pt x="660" y="896"/>
                </a:lnTo>
                <a:lnTo>
                  <a:pt x="632" y="696"/>
                </a:lnTo>
                <a:lnTo>
                  <a:pt x="632" y="696"/>
                </a:lnTo>
                <a:lnTo>
                  <a:pt x="658" y="819"/>
                </a:lnTo>
                <a:lnTo>
                  <a:pt x="677" y="913"/>
                </a:lnTo>
                <a:lnTo>
                  <a:pt x="692" y="975"/>
                </a:lnTo>
                <a:lnTo>
                  <a:pt x="692" y="975"/>
                </a:lnTo>
                <a:lnTo>
                  <a:pt x="762" y="1250"/>
                </a:lnTo>
                <a:lnTo>
                  <a:pt x="772" y="1250"/>
                </a:lnTo>
                <a:lnTo>
                  <a:pt x="772" y="1250"/>
                </a:lnTo>
                <a:lnTo>
                  <a:pt x="748" y="1128"/>
                </a:lnTo>
                <a:lnTo>
                  <a:pt x="728" y="1035"/>
                </a:lnTo>
                <a:lnTo>
                  <a:pt x="720" y="999"/>
                </a:lnTo>
                <a:lnTo>
                  <a:pt x="713" y="975"/>
                </a:lnTo>
                <a:lnTo>
                  <a:pt x="713" y="975"/>
                </a:lnTo>
                <a:lnTo>
                  <a:pt x="697" y="914"/>
                </a:lnTo>
                <a:lnTo>
                  <a:pt x="673" y="819"/>
                </a:lnTo>
                <a:lnTo>
                  <a:pt x="642" y="694"/>
                </a:lnTo>
                <a:lnTo>
                  <a:pt x="642" y="694"/>
                </a:lnTo>
                <a:lnTo>
                  <a:pt x="682" y="818"/>
                </a:lnTo>
                <a:lnTo>
                  <a:pt x="712" y="909"/>
                </a:lnTo>
                <a:lnTo>
                  <a:pt x="732" y="963"/>
                </a:lnTo>
                <a:lnTo>
                  <a:pt x="732" y="963"/>
                </a:lnTo>
                <a:lnTo>
                  <a:pt x="789" y="1116"/>
                </a:lnTo>
                <a:lnTo>
                  <a:pt x="823" y="1208"/>
                </a:lnTo>
                <a:lnTo>
                  <a:pt x="839" y="1250"/>
                </a:lnTo>
                <a:lnTo>
                  <a:pt x="839" y="1250"/>
                </a:lnTo>
                <a:lnTo>
                  <a:pt x="849" y="1250"/>
                </a:lnTo>
                <a:lnTo>
                  <a:pt x="849" y="1250"/>
                </a:lnTo>
                <a:lnTo>
                  <a:pt x="803" y="1109"/>
                </a:lnTo>
                <a:lnTo>
                  <a:pt x="767" y="1005"/>
                </a:lnTo>
                <a:lnTo>
                  <a:pt x="745" y="942"/>
                </a:lnTo>
                <a:lnTo>
                  <a:pt x="745" y="942"/>
                </a:lnTo>
                <a:lnTo>
                  <a:pt x="724" y="888"/>
                </a:lnTo>
                <a:lnTo>
                  <a:pt x="690" y="803"/>
                </a:lnTo>
                <a:lnTo>
                  <a:pt x="648" y="688"/>
                </a:lnTo>
                <a:lnTo>
                  <a:pt x="648" y="688"/>
                </a:lnTo>
                <a:lnTo>
                  <a:pt x="707" y="817"/>
                </a:lnTo>
                <a:lnTo>
                  <a:pt x="752" y="915"/>
                </a:lnTo>
                <a:lnTo>
                  <a:pt x="772" y="954"/>
                </a:lnTo>
                <a:lnTo>
                  <a:pt x="785" y="980"/>
                </a:lnTo>
                <a:lnTo>
                  <a:pt x="785" y="980"/>
                </a:lnTo>
                <a:lnTo>
                  <a:pt x="816" y="1042"/>
                </a:lnTo>
                <a:lnTo>
                  <a:pt x="861" y="1133"/>
                </a:lnTo>
                <a:lnTo>
                  <a:pt x="920" y="1250"/>
                </a:lnTo>
                <a:lnTo>
                  <a:pt x="932" y="1250"/>
                </a:lnTo>
                <a:lnTo>
                  <a:pt x="932" y="1250"/>
                </a:lnTo>
                <a:lnTo>
                  <a:pt x="872" y="1124"/>
                </a:lnTo>
                <a:lnTo>
                  <a:pt x="800" y="965"/>
                </a:lnTo>
                <a:lnTo>
                  <a:pt x="800" y="965"/>
                </a:lnTo>
                <a:lnTo>
                  <a:pt x="788" y="940"/>
                </a:lnTo>
                <a:lnTo>
                  <a:pt x="768" y="902"/>
                </a:lnTo>
                <a:lnTo>
                  <a:pt x="719" y="807"/>
                </a:lnTo>
                <a:lnTo>
                  <a:pt x="654" y="683"/>
                </a:lnTo>
                <a:lnTo>
                  <a:pt x="654" y="683"/>
                </a:lnTo>
                <a:lnTo>
                  <a:pt x="734" y="817"/>
                </a:lnTo>
                <a:lnTo>
                  <a:pt x="794" y="916"/>
                </a:lnTo>
                <a:lnTo>
                  <a:pt x="831" y="976"/>
                </a:lnTo>
                <a:lnTo>
                  <a:pt x="831" y="976"/>
                </a:lnTo>
                <a:lnTo>
                  <a:pt x="868" y="1033"/>
                </a:lnTo>
                <a:lnTo>
                  <a:pt x="927" y="1126"/>
                </a:lnTo>
                <a:lnTo>
                  <a:pt x="1006" y="1251"/>
                </a:lnTo>
                <a:lnTo>
                  <a:pt x="1018" y="1250"/>
                </a:lnTo>
                <a:lnTo>
                  <a:pt x="1018" y="1250"/>
                </a:lnTo>
                <a:lnTo>
                  <a:pt x="939" y="1119"/>
                </a:lnTo>
                <a:lnTo>
                  <a:pt x="880" y="1020"/>
                </a:lnTo>
                <a:lnTo>
                  <a:pt x="843" y="962"/>
                </a:lnTo>
                <a:lnTo>
                  <a:pt x="843" y="962"/>
                </a:lnTo>
                <a:lnTo>
                  <a:pt x="660" y="680"/>
                </a:lnTo>
                <a:lnTo>
                  <a:pt x="660" y="680"/>
                </a:lnTo>
                <a:lnTo>
                  <a:pt x="756" y="807"/>
                </a:lnTo>
                <a:lnTo>
                  <a:pt x="871" y="958"/>
                </a:lnTo>
                <a:lnTo>
                  <a:pt x="871" y="958"/>
                </a:lnTo>
                <a:lnTo>
                  <a:pt x="1106" y="1250"/>
                </a:lnTo>
                <a:lnTo>
                  <a:pt x="1120" y="1250"/>
                </a:lnTo>
                <a:lnTo>
                  <a:pt x="1120" y="1250"/>
                </a:lnTo>
                <a:lnTo>
                  <a:pt x="1015" y="1112"/>
                </a:lnTo>
                <a:lnTo>
                  <a:pt x="937" y="1011"/>
                </a:lnTo>
                <a:lnTo>
                  <a:pt x="889" y="949"/>
                </a:lnTo>
                <a:lnTo>
                  <a:pt x="889" y="949"/>
                </a:lnTo>
                <a:lnTo>
                  <a:pt x="668" y="677"/>
                </a:lnTo>
                <a:lnTo>
                  <a:pt x="668" y="677"/>
                </a:lnTo>
                <a:lnTo>
                  <a:pt x="770" y="790"/>
                </a:lnTo>
                <a:lnTo>
                  <a:pt x="849" y="875"/>
                </a:lnTo>
                <a:lnTo>
                  <a:pt x="901" y="929"/>
                </a:lnTo>
                <a:lnTo>
                  <a:pt x="901" y="929"/>
                </a:lnTo>
                <a:lnTo>
                  <a:pt x="1214" y="1251"/>
                </a:lnTo>
                <a:lnTo>
                  <a:pt x="1231" y="1251"/>
                </a:lnTo>
                <a:lnTo>
                  <a:pt x="1231" y="1251"/>
                </a:lnTo>
                <a:lnTo>
                  <a:pt x="920" y="920"/>
                </a:lnTo>
                <a:lnTo>
                  <a:pt x="920" y="920"/>
                </a:lnTo>
                <a:lnTo>
                  <a:pt x="867" y="866"/>
                </a:lnTo>
                <a:lnTo>
                  <a:pt x="782" y="782"/>
                </a:lnTo>
                <a:lnTo>
                  <a:pt x="670" y="672"/>
                </a:lnTo>
                <a:lnTo>
                  <a:pt x="670" y="672"/>
                </a:lnTo>
                <a:lnTo>
                  <a:pt x="779" y="768"/>
                </a:lnTo>
                <a:lnTo>
                  <a:pt x="860" y="841"/>
                </a:lnTo>
                <a:lnTo>
                  <a:pt x="912" y="885"/>
                </a:lnTo>
                <a:lnTo>
                  <a:pt x="912" y="885"/>
                </a:lnTo>
                <a:lnTo>
                  <a:pt x="978" y="941"/>
                </a:lnTo>
                <a:lnTo>
                  <a:pt x="1091" y="1039"/>
                </a:lnTo>
                <a:lnTo>
                  <a:pt x="1244" y="1172"/>
                </a:lnTo>
                <a:lnTo>
                  <a:pt x="1243" y="1142"/>
                </a:lnTo>
                <a:lnTo>
                  <a:pt x="1243" y="1142"/>
                </a:lnTo>
                <a:lnTo>
                  <a:pt x="1094" y="1014"/>
                </a:lnTo>
                <a:lnTo>
                  <a:pt x="986" y="921"/>
                </a:lnTo>
                <a:lnTo>
                  <a:pt x="924" y="868"/>
                </a:lnTo>
                <a:lnTo>
                  <a:pt x="924" y="868"/>
                </a:lnTo>
                <a:lnTo>
                  <a:pt x="789" y="757"/>
                </a:lnTo>
                <a:lnTo>
                  <a:pt x="676" y="666"/>
                </a:lnTo>
                <a:lnTo>
                  <a:pt x="676" y="666"/>
                </a:lnTo>
                <a:lnTo>
                  <a:pt x="785" y="748"/>
                </a:lnTo>
                <a:lnTo>
                  <a:pt x="867" y="809"/>
                </a:lnTo>
                <a:lnTo>
                  <a:pt x="920" y="848"/>
                </a:lnTo>
                <a:lnTo>
                  <a:pt x="920" y="848"/>
                </a:lnTo>
                <a:lnTo>
                  <a:pt x="1096" y="974"/>
                </a:lnTo>
                <a:lnTo>
                  <a:pt x="1243" y="1080"/>
                </a:lnTo>
                <a:lnTo>
                  <a:pt x="1243" y="1045"/>
                </a:lnTo>
                <a:lnTo>
                  <a:pt x="1243" y="1045"/>
                </a:lnTo>
                <a:lnTo>
                  <a:pt x="1157" y="98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090803" y="3468518"/>
            <a:ext cx="2160000" cy="426741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322578" y="835259"/>
            <a:ext cx="219075" cy="3060700"/>
          </a:xfrm>
          <a:custGeom>
            <a:avLst/>
            <a:gdLst>
              <a:gd name="T0" fmla="*/ 34 w 138"/>
              <a:gd name="T1" fmla="*/ 1436 h 1928"/>
              <a:gd name="T2" fmla="*/ 34 w 138"/>
              <a:gd name="T3" fmla="*/ 1436 h 1928"/>
              <a:gd name="T4" fmla="*/ 34 w 138"/>
              <a:gd name="T5" fmla="*/ 0 h 1928"/>
              <a:gd name="T6" fmla="*/ 0 w 138"/>
              <a:gd name="T7" fmla="*/ 0 h 1928"/>
              <a:gd name="T8" fmla="*/ 0 w 138"/>
              <a:gd name="T9" fmla="*/ 0 h 1928"/>
              <a:gd name="T10" fmla="*/ 0 w 138"/>
              <a:gd name="T11" fmla="*/ 1436 h 1928"/>
              <a:gd name="T12" fmla="*/ 0 w 138"/>
              <a:gd name="T13" fmla="*/ 1436 h 1928"/>
              <a:gd name="T14" fmla="*/ 2 w 138"/>
              <a:gd name="T15" fmla="*/ 1464 h 1928"/>
              <a:gd name="T16" fmla="*/ 4 w 138"/>
              <a:gd name="T17" fmla="*/ 1488 h 1928"/>
              <a:gd name="T18" fmla="*/ 10 w 138"/>
              <a:gd name="T19" fmla="*/ 1512 h 1928"/>
              <a:gd name="T20" fmla="*/ 16 w 138"/>
              <a:gd name="T21" fmla="*/ 1532 h 1928"/>
              <a:gd name="T22" fmla="*/ 24 w 138"/>
              <a:gd name="T23" fmla="*/ 1550 h 1928"/>
              <a:gd name="T24" fmla="*/ 32 w 138"/>
              <a:gd name="T25" fmla="*/ 1568 h 1928"/>
              <a:gd name="T26" fmla="*/ 52 w 138"/>
              <a:gd name="T27" fmla="*/ 1598 h 1928"/>
              <a:gd name="T28" fmla="*/ 72 w 138"/>
              <a:gd name="T29" fmla="*/ 1626 h 1928"/>
              <a:gd name="T30" fmla="*/ 80 w 138"/>
              <a:gd name="T31" fmla="*/ 1642 h 1928"/>
              <a:gd name="T32" fmla="*/ 88 w 138"/>
              <a:gd name="T33" fmla="*/ 1656 h 1928"/>
              <a:gd name="T34" fmla="*/ 94 w 138"/>
              <a:gd name="T35" fmla="*/ 1674 h 1928"/>
              <a:gd name="T36" fmla="*/ 100 w 138"/>
              <a:gd name="T37" fmla="*/ 1692 h 1928"/>
              <a:gd name="T38" fmla="*/ 102 w 138"/>
              <a:gd name="T39" fmla="*/ 1712 h 1928"/>
              <a:gd name="T40" fmla="*/ 104 w 138"/>
              <a:gd name="T41" fmla="*/ 1734 h 1928"/>
              <a:gd name="T42" fmla="*/ 104 w 138"/>
              <a:gd name="T43" fmla="*/ 1734 h 1928"/>
              <a:gd name="T44" fmla="*/ 104 w 138"/>
              <a:gd name="T45" fmla="*/ 1928 h 1928"/>
              <a:gd name="T46" fmla="*/ 138 w 138"/>
              <a:gd name="T47" fmla="*/ 1928 h 1928"/>
              <a:gd name="T48" fmla="*/ 138 w 138"/>
              <a:gd name="T49" fmla="*/ 1928 h 1928"/>
              <a:gd name="T50" fmla="*/ 138 w 138"/>
              <a:gd name="T51" fmla="*/ 1734 h 1928"/>
              <a:gd name="T52" fmla="*/ 138 w 138"/>
              <a:gd name="T53" fmla="*/ 1734 h 1928"/>
              <a:gd name="T54" fmla="*/ 136 w 138"/>
              <a:gd name="T55" fmla="*/ 1712 h 1928"/>
              <a:gd name="T56" fmla="*/ 134 w 138"/>
              <a:gd name="T57" fmla="*/ 1692 h 1928"/>
              <a:gd name="T58" fmla="*/ 128 w 138"/>
              <a:gd name="T59" fmla="*/ 1674 h 1928"/>
              <a:gd name="T60" fmla="*/ 122 w 138"/>
              <a:gd name="T61" fmla="*/ 1656 h 1928"/>
              <a:gd name="T62" fmla="*/ 114 w 138"/>
              <a:gd name="T63" fmla="*/ 1642 h 1928"/>
              <a:gd name="T64" fmla="*/ 106 w 138"/>
              <a:gd name="T65" fmla="*/ 1626 h 1928"/>
              <a:gd name="T66" fmla="*/ 86 w 138"/>
              <a:gd name="T67" fmla="*/ 1598 h 1928"/>
              <a:gd name="T68" fmla="*/ 66 w 138"/>
              <a:gd name="T69" fmla="*/ 1568 h 1928"/>
              <a:gd name="T70" fmla="*/ 58 w 138"/>
              <a:gd name="T71" fmla="*/ 1550 h 1928"/>
              <a:gd name="T72" fmla="*/ 50 w 138"/>
              <a:gd name="T73" fmla="*/ 1532 h 1928"/>
              <a:gd name="T74" fmla="*/ 44 w 138"/>
              <a:gd name="T75" fmla="*/ 1512 h 1928"/>
              <a:gd name="T76" fmla="*/ 38 w 138"/>
              <a:gd name="T77" fmla="*/ 1488 h 1928"/>
              <a:gd name="T78" fmla="*/ 36 w 138"/>
              <a:gd name="T79" fmla="*/ 1464 h 1928"/>
              <a:gd name="T80" fmla="*/ 34 w 138"/>
              <a:gd name="T81" fmla="*/ 1436 h 1928"/>
              <a:gd name="T82" fmla="*/ 34 w 138"/>
              <a:gd name="T83" fmla="*/ 1436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" h="1928">
                <a:moveTo>
                  <a:pt x="34" y="1436"/>
                </a:moveTo>
                <a:lnTo>
                  <a:pt x="34" y="1436"/>
                </a:lnTo>
                <a:lnTo>
                  <a:pt x="34" y="0"/>
                </a:lnTo>
                <a:lnTo>
                  <a:pt x="0" y="0"/>
                </a:lnTo>
                <a:lnTo>
                  <a:pt x="0" y="0"/>
                </a:lnTo>
                <a:lnTo>
                  <a:pt x="0" y="1436"/>
                </a:lnTo>
                <a:lnTo>
                  <a:pt x="0" y="1436"/>
                </a:lnTo>
                <a:lnTo>
                  <a:pt x="2" y="1464"/>
                </a:lnTo>
                <a:lnTo>
                  <a:pt x="4" y="1488"/>
                </a:lnTo>
                <a:lnTo>
                  <a:pt x="10" y="1512"/>
                </a:lnTo>
                <a:lnTo>
                  <a:pt x="16" y="1532"/>
                </a:lnTo>
                <a:lnTo>
                  <a:pt x="24" y="1550"/>
                </a:lnTo>
                <a:lnTo>
                  <a:pt x="32" y="1568"/>
                </a:lnTo>
                <a:lnTo>
                  <a:pt x="52" y="1598"/>
                </a:lnTo>
                <a:lnTo>
                  <a:pt x="72" y="1626"/>
                </a:lnTo>
                <a:lnTo>
                  <a:pt x="80" y="1642"/>
                </a:lnTo>
                <a:lnTo>
                  <a:pt x="88" y="1656"/>
                </a:lnTo>
                <a:lnTo>
                  <a:pt x="94" y="1674"/>
                </a:lnTo>
                <a:lnTo>
                  <a:pt x="100" y="1692"/>
                </a:lnTo>
                <a:lnTo>
                  <a:pt x="102" y="1712"/>
                </a:lnTo>
                <a:lnTo>
                  <a:pt x="104" y="1734"/>
                </a:lnTo>
                <a:lnTo>
                  <a:pt x="104" y="1734"/>
                </a:lnTo>
                <a:lnTo>
                  <a:pt x="104" y="1928"/>
                </a:lnTo>
                <a:lnTo>
                  <a:pt x="138" y="1928"/>
                </a:lnTo>
                <a:lnTo>
                  <a:pt x="138" y="1928"/>
                </a:lnTo>
                <a:lnTo>
                  <a:pt x="138" y="1734"/>
                </a:lnTo>
                <a:lnTo>
                  <a:pt x="138" y="1734"/>
                </a:lnTo>
                <a:lnTo>
                  <a:pt x="136" y="1712"/>
                </a:lnTo>
                <a:lnTo>
                  <a:pt x="134" y="1692"/>
                </a:lnTo>
                <a:lnTo>
                  <a:pt x="128" y="1674"/>
                </a:lnTo>
                <a:lnTo>
                  <a:pt x="122" y="1656"/>
                </a:lnTo>
                <a:lnTo>
                  <a:pt x="114" y="1642"/>
                </a:lnTo>
                <a:lnTo>
                  <a:pt x="106" y="1626"/>
                </a:lnTo>
                <a:lnTo>
                  <a:pt x="86" y="1598"/>
                </a:lnTo>
                <a:lnTo>
                  <a:pt x="66" y="1568"/>
                </a:lnTo>
                <a:lnTo>
                  <a:pt x="58" y="1550"/>
                </a:lnTo>
                <a:lnTo>
                  <a:pt x="50" y="1532"/>
                </a:lnTo>
                <a:lnTo>
                  <a:pt x="44" y="1512"/>
                </a:lnTo>
                <a:lnTo>
                  <a:pt x="38" y="1488"/>
                </a:lnTo>
                <a:lnTo>
                  <a:pt x="36" y="1464"/>
                </a:lnTo>
                <a:lnTo>
                  <a:pt x="34" y="1436"/>
                </a:lnTo>
                <a:lnTo>
                  <a:pt x="34" y="1436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9000">
                <a:srgbClr val="DEC500"/>
              </a:gs>
              <a:gs pos="38000">
                <a:srgbClr val="FFFF00"/>
              </a:gs>
              <a:gs pos="96000">
                <a:srgbClr val="DFC700"/>
              </a:gs>
              <a:gs pos="79000">
                <a:srgbClr val="FFFF00"/>
              </a:gs>
              <a:gs pos="58000">
                <a:schemeClr val="bg1"/>
              </a:gs>
            </a:gsLst>
            <a:lin ang="5400000" scaled="1"/>
          </a:gra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1090803" y="835259"/>
            <a:ext cx="403225" cy="3060700"/>
          </a:xfrm>
          <a:custGeom>
            <a:avLst/>
            <a:gdLst>
              <a:gd name="T0" fmla="*/ 150 w 254"/>
              <a:gd name="T1" fmla="*/ 1436 h 1928"/>
              <a:gd name="T2" fmla="*/ 150 w 254"/>
              <a:gd name="T3" fmla="*/ 1436 h 1928"/>
              <a:gd name="T4" fmla="*/ 150 w 254"/>
              <a:gd name="T5" fmla="*/ 0 h 1928"/>
              <a:gd name="T6" fmla="*/ 0 w 254"/>
              <a:gd name="T7" fmla="*/ 0 h 1928"/>
              <a:gd name="T8" fmla="*/ 0 w 254"/>
              <a:gd name="T9" fmla="*/ 1928 h 1928"/>
              <a:gd name="T10" fmla="*/ 254 w 254"/>
              <a:gd name="T11" fmla="*/ 1928 h 1928"/>
              <a:gd name="T12" fmla="*/ 254 w 254"/>
              <a:gd name="T13" fmla="*/ 1928 h 1928"/>
              <a:gd name="T14" fmla="*/ 254 w 254"/>
              <a:gd name="T15" fmla="*/ 1734 h 1928"/>
              <a:gd name="T16" fmla="*/ 254 w 254"/>
              <a:gd name="T17" fmla="*/ 1734 h 1928"/>
              <a:gd name="T18" fmla="*/ 252 w 254"/>
              <a:gd name="T19" fmla="*/ 1712 h 1928"/>
              <a:gd name="T20" fmla="*/ 250 w 254"/>
              <a:gd name="T21" fmla="*/ 1692 h 1928"/>
              <a:gd name="T22" fmla="*/ 244 w 254"/>
              <a:gd name="T23" fmla="*/ 1674 h 1928"/>
              <a:gd name="T24" fmla="*/ 238 w 254"/>
              <a:gd name="T25" fmla="*/ 1656 h 1928"/>
              <a:gd name="T26" fmla="*/ 230 w 254"/>
              <a:gd name="T27" fmla="*/ 1642 h 1928"/>
              <a:gd name="T28" fmla="*/ 222 w 254"/>
              <a:gd name="T29" fmla="*/ 1626 h 1928"/>
              <a:gd name="T30" fmla="*/ 202 w 254"/>
              <a:gd name="T31" fmla="*/ 1598 h 1928"/>
              <a:gd name="T32" fmla="*/ 182 w 254"/>
              <a:gd name="T33" fmla="*/ 1568 h 1928"/>
              <a:gd name="T34" fmla="*/ 174 w 254"/>
              <a:gd name="T35" fmla="*/ 1550 h 1928"/>
              <a:gd name="T36" fmla="*/ 166 w 254"/>
              <a:gd name="T37" fmla="*/ 1532 h 1928"/>
              <a:gd name="T38" fmla="*/ 160 w 254"/>
              <a:gd name="T39" fmla="*/ 1512 h 1928"/>
              <a:gd name="T40" fmla="*/ 154 w 254"/>
              <a:gd name="T41" fmla="*/ 1488 h 1928"/>
              <a:gd name="T42" fmla="*/ 152 w 254"/>
              <a:gd name="T43" fmla="*/ 1464 h 1928"/>
              <a:gd name="T44" fmla="*/ 150 w 254"/>
              <a:gd name="T45" fmla="*/ 1436 h 1928"/>
              <a:gd name="T46" fmla="*/ 150 w 254"/>
              <a:gd name="T47" fmla="*/ 1436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4" h="1928">
                <a:moveTo>
                  <a:pt x="150" y="1436"/>
                </a:moveTo>
                <a:lnTo>
                  <a:pt x="150" y="1436"/>
                </a:lnTo>
                <a:lnTo>
                  <a:pt x="150" y="0"/>
                </a:lnTo>
                <a:lnTo>
                  <a:pt x="0" y="0"/>
                </a:lnTo>
                <a:lnTo>
                  <a:pt x="0" y="1928"/>
                </a:lnTo>
                <a:lnTo>
                  <a:pt x="254" y="1928"/>
                </a:lnTo>
                <a:lnTo>
                  <a:pt x="254" y="1928"/>
                </a:lnTo>
                <a:lnTo>
                  <a:pt x="254" y="1734"/>
                </a:lnTo>
                <a:lnTo>
                  <a:pt x="254" y="1734"/>
                </a:lnTo>
                <a:lnTo>
                  <a:pt x="252" y="1712"/>
                </a:lnTo>
                <a:lnTo>
                  <a:pt x="250" y="1692"/>
                </a:lnTo>
                <a:lnTo>
                  <a:pt x="244" y="1674"/>
                </a:lnTo>
                <a:lnTo>
                  <a:pt x="238" y="1656"/>
                </a:lnTo>
                <a:lnTo>
                  <a:pt x="230" y="1642"/>
                </a:lnTo>
                <a:lnTo>
                  <a:pt x="222" y="1626"/>
                </a:lnTo>
                <a:lnTo>
                  <a:pt x="202" y="1598"/>
                </a:lnTo>
                <a:lnTo>
                  <a:pt x="182" y="1568"/>
                </a:lnTo>
                <a:lnTo>
                  <a:pt x="174" y="1550"/>
                </a:lnTo>
                <a:lnTo>
                  <a:pt x="166" y="1532"/>
                </a:lnTo>
                <a:lnTo>
                  <a:pt x="160" y="1512"/>
                </a:lnTo>
                <a:lnTo>
                  <a:pt x="154" y="1488"/>
                </a:lnTo>
                <a:lnTo>
                  <a:pt x="152" y="1464"/>
                </a:lnTo>
                <a:lnTo>
                  <a:pt x="150" y="1436"/>
                </a:lnTo>
                <a:lnTo>
                  <a:pt x="150" y="14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090803" y="835259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34783" y="3433942"/>
            <a:ext cx="508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11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5400000">
            <a:off x="81607" y="1965161"/>
            <a:ext cx="2389895" cy="2013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400">
                <a:solidFill>
                  <a:schemeClr val="bg1"/>
                </a:solidFill>
              </a:rPr>
              <a:t>プラズマ・核融合学会</a:t>
            </a:r>
            <a:r>
              <a:rPr kumimoji="1" lang="en-US" altLang="ja-JP" sz="1400" dirty="0">
                <a:solidFill>
                  <a:schemeClr val="bg1"/>
                </a:solidFill>
              </a:rPr>
              <a:t>  </a:t>
            </a:r>
            <a:r>
              <a:rPr kumimoji="1" lang="ja-JP" altLang="en-US" sz="1400">
                <a:solidFill>
                  <a:schemeClr val="bg1"/>
                </a:solidFill>
              </a:rPr>
              <a:t>年会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1673683" y="3610867"/>
            <a:ext cx="1577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725802" y="3501158"/>
            <a:ext cx="144663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solidFill>
                  <a:schemeClr val="bg1"/>
                </a:solidFill>
              </a:rPr>
              <a:t>レインボースターズ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25802" y="3627578"/>
            <a:ext cx="14466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400" dirty="0">
                <a:solidFill>
                  <a:schemeClr val="bg1"/>
                </a:solidFill>
              </a:rPr>
              <a:t>マイクロ・ジョンソン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6990" y="257884"/>
            <a:ext cx="3854188" cy="3189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sz="1600"/>
              <a:t>表面：名前は本名でもニックネームでも</a:t>
            </a:r>
            <a:r>
              <a:rPr kumimoji="1" lang="en-US" altLang="ja-JP" sz="1600" dirty="0"/>
              <a:t>OK</a:t>
            </a:r>
            <a:r>
              <a:rPr kumimoji="1" lang="ja-JP" altLang="en-US" sz="1600"/>
              <a:t>！</a:t>
            </a:r>
            <a:endParaRPr kumimoji="1" lang="ja-JP" altLang="en-US" sz="1600" dirty="0"/>
          </a:p>
        </p:txBody>
      </p:sp>
      <p:sp>
        <p:nvSpPr>
          <p:cNvPr id="47" name="正方形/長方形 46"/>
          <p:cNvSpPr/>
          <p:nvPr/>
        </p:nvSpPr>
        <p:spPr>
          <a:xfrm>
            <a:off x="3257741" y="835259"/>
            <a:ext cx="2160000" cy="30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3442892" y="840909"/>
            <a:ext cx="1984375" cy="2727091"/>
          </a:xfrm>
          <a:custGeom>
            <a:avLst/>
            <a:gdLst>
              <a:gd name="T0" fmla="*/ 961 w 1250"/>
              <a:gd name="T1" fmla="*/ 833 h 1251"/>
              <a:gd name="T2" fmla="*/ 803 w 1250"/>
              <a:gd name="T3" fmla="*/ 720 h 1251"/>
              <a:gd name="T4" fmla="*/ 1244 w 1250"/>
              <a:gd name="T5" fmla="*/ 716 h 1251"/>
              <a:gd name="T6" fmla="*/ 1243 w 1250"/>
              <a:gd name="T7" fmla="*/ 588 h 1251"/>
              <a:gd name="T8" fmla="*/ 1243 w 1250"/>
              <a:gd name="T9" fmla="*/ 358 h 1251"/>
              <a:gd name="T10" fmla="*/ 1241 w 1250"/>
              <a:gd name="T11" fmla="*/ 250 h 1251"/>
              <a:gd name="T12" fmla="*/ 937 w 1250"/>
              <a:gd name="T13" fmla="*/ 418 h 1251"/>
              <a:gd name="T14" fmla="*/ 788 w 1250"/>
              <a:gd name="T15" fmla="*/ 494 h 1251"/>
              <a:gd name="T16" fmla="*/ 860 w 1250"/>
              <a:gd name="T17" fmla="*/ 410 h 1251"/>
              <a:gd name="T18" fmla="*/ 900 w 1250"/>
              <a:gd name="T19" fmla="*/ 322 h 1251"/>
              <a:gd name="T20" fmla="*/ 870 w 1250"/>
              <a:gd name="T21" fmla="*/ 295 h 1251"/>
              <a:gd name="T22" fmla="*/ 927 w 1250"/>
              <a:gd name="T23" fmla="*/ 126 h 1251"/>
              <a:gd name="T24" fmla="*/ 799 w 1250"/>
              <a:gd name="T25" fmla="*/ 287 h 1251"/>
              <a:gd name="T26" fmla="*/ 647 w 1250"/>
              <a:gd name="T27" fmla="*/ 563 h 1251"/>
              <a:gd name="T28" fmla="*/ 822 w 1250"/>
              <a:gd name="T29" fmla="*/ 43 h 1251"/>
              <a:gd name="T30" fmla="*/ 720 w 1250"/>
              <a:gd name="T31" fmla="*/ 252 h 1251"/>
              <a:gd name="T32" fmla="*/ 660 w 1250"/>
              <a:gd name="T33" fmla="*/ 355 h 1251"/>
              <a:gd name="T34" fmla="*/ 625 w 1250"/>
              <a:gd name="T35" fmla="*/ 550 h 1251"/>
              <a:gd name="T36" fmla="*/ 621 w 1250"/>
              <a:gd name="T37" fmla="*/ 1 h 1251"/>
              <a:gd name="T38" fmla="*/ 595 w 1250"/>
              <a:gd name="T39" fmla="*/ 297 h 1251"/>
              <a:gd name="T40" fmla="*/ 587 w 1250"/>
              <a:gd name="T41" fmla="*/ 432 h 1251"/>
              <a:gd name="T42" fmla="*/ 548 w 1250"/>
              <a:gd name="T43" fmla="*/ 338 h 1251"/>
              <a:gd name="T44" fmla="*/ 394 w 1250"/>
              <a:gd name="T45" fmla="*/ 3 h 1251"/>
              <a:gd name="T46" fmla="*/ 473 w 1250"/>
              <a:gd name="T47" fmla="*/ 297 h 1251"/>
              <a:gd name="T48" fmla="*/ 476 w 1250"/>
              <a:gd name="T49" fmla="*/ 350 h 1251"/>
              <a:gd name="T50" fmla="*/ 225 w 1250"/>
              <a:gd name="T51" fmla="*/ 1 h 1251"/>
              <a:gd name="T52" fmla="*/ 125 w 1250"/>
              <a:gd name="T53" fmla="*/ 1 h 1251"/>
              <a:gd name="T54" fmla="*/ 12 w 1250"/>
              <a:gd name="T55" fmla="*/ 0 h 1251"/>
              <a:gd name="T56" fmla="*/ 265 w 1250"/>
              <a:gd name="T57" fmla="*/ 310 h 1251"/>
              <a:gd name="T58" fmla="*/ 460 w 1250"/>
              <a:gd name="T59" fmla="*/ 504 h 1251"/>
              <a:gd name="T60" fmla="*/ 563 w 1250"/>
              <a:gd name="T61" fmla="*/ 590 h 1251"/>
              <a:gd name="T62" fmla="*/ 207 w 1250"/>
              <a:gd name="T63" fmla="*/ 405 h 1251"/>
              <a:gd name="T64" fmla="*/ 556 w 1250"/>
              <a:gd name="T65" fmla="*/ 607 h 1251"/>
              <a:gd name="T66" fmla="*/ 2 w 1250"/>
              <a:gd name="T67" fmla="*/ 623 h 1251"/>
              <a:gd name="T68" fmla="*/ 2 w 1250"/>
              <a:gd name="T69" fmla="*/ 810 h 1251"/>
              <a:gd name="T70" fmla="*/ 282 w 1250"/>
              <a:gd name="T71" fmla="*/ 806 h 1251"/>
              <a:gd name="T72" fmla="*/ 345 w 1250"/>
              <a:gd name="T73" fmla="*/ 796 h 1251"/>
              <a:gd name="T74" fmla="*/ 324 w 1250"/>
              <a:gd name="T75" fmla="*/ 848 h 1251"/>
              <a:gd name="T76" fmla="*/ 0 w 1250"/>
              <a:gd name="T77" fmla="*/ 1172 h 1251"/>
              <a:gd name="T78" fmla="*/ 324 w 1250"/>
              <a:gd name="T79" fmla="*/ 920 h 1251"/>
              <a:gd name="T80" fmla="*/ 307 w 1250"/>
              <a:gd name="T81" fmla="*/ 1011 h 1251"/>
              <a:gd name="T82" fmla="*/ 364 w 1250"/>
              <a:gd name="T83" fmla="*/ 1020 h 1251"/>
              <a:gd name="T84" fmla="*/ 590 w 1250"/>
              <a:gd name="T85" fmla="*/ 683 h 1251"/>
              <a:gd name="T86" fmla="*/ 460 w 1250"/>
              <a:gd name="T87" fmla="*/ 980 h 1251"/>
              <a:gd name="T88" fmla="*/ 442 w 1250"/>
              <a:gd name="T89" fmla="*/ 1109 h 1251"/>
              <a:gd name="T90" fmla="*/ 603 w 1250"/>
              <a:gd name="T91" fmla="*/ 694 h 1251"/>
              <a:gd name="T92" fmla="*/ 552 w 1250"/>
              <a:gd name="T93" fmla="*/ 975 h 1251"/>
              <a:gd name="T94" fmla="*/ 574 w 1250"/>
              <a:gd name="T95" fmla="*/ 1119 h 1251"/>
              <a:gd name="T96" fmla="*/ 618 w 1250"/>
              <a:gd name="T97" fmla="*/ 1250 h 1251"/>
              <a:gd name="T98" fmla="*/ 627 w 1250"/>
              <a:gd name="T99" fmla="*/ 826 h 1251"/>
              <a:gd name="T100" fmla="*/ 671 w 1250"/>
              <a:gd name="T101" fmla="*/ 988 h 1251"/>
              <a:gd name="T102" fmla="*/ 748 w 1250"/>
              <a:gd name="T103" fmla="*/ 1128 h 1251"/>
              <a:gd name="T104" fmla="*/ 732 w 1250"/>
              <a:gd name="T105" fmla="*/ 963 h 1251"/>
              <a:gd name="T106" fmla="*/ 690 w 1250"/>
              <a:gd name="T107" fmla="*/ 803 h 1251"/>
              <a:gd name="T108" fmla="*/ 932 w 1250"/>
              <a:gd name="T109" fmla="*/ 1250 h 1251"/>
              <a:gd name="T110" fmla="*/ 831 w 1250"/>
              <a:gd name="T111" fmla="*/ 976 h 1251"/>
              <a:gd name="T112" fmla="*/ 756 w 1250"/>
              <a:gd name="T113" fmla="*/ 807 h 1251"/>
              <a:gd name="T114" fmla="*/ 770 w 1250"/>
              <a:gd name="T115" fmla="*/ 790 h 1251"/>
              <a:gd name="T116" fmla="*/ 670 w 1250"/>
              <a:gd name="T117" fmla="*/ 672 h 1251"/>
              <a:gd name="T118" fmla="*/ 924 w 1250"/>
              <a:gd name="T119" fmla="*/ 868 h 1251"/>
              <a:gd name="T120" fmla="*/ 1243 w 1250"/>
              <a:gd name="T121" fmla="*/ 1045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0" h="1251">
                <a:moveTo>
                  <a:pt x="1157" y="986"/>
                </a:moveTo>
                <a:lnTo>
                  <a:pt x="1157" y="986"/>
                </a:lnTo>
                <a:lnTo>
                  <a:pt x="1025" y="894"/>
                </a:lnTo>
                <a:lnTo>
                  <a:pt x="938" y="833"/>
                </a:lnTo>
                <a:lnTo>
                  <a:pt x="938" y="833"/>
                </a:lnTo>
                <a:lnTo>
                  <a:pt x="682" y="662"/>
                </a:lnTo>
                <a:lnTo>
                  <a:pt x="682" y="662"/>
                </a:lnTo>
                <a:lnTo>
                  <a:pt x="806" y="739"/>
                </a:lnTo>
                <a:lnTo>
                  <a:pt x="898" y="796"/>
                </a:lnTo>
                <a:lnTo>
                  <a:pt x="951" y="828"/>
                </a:lnTo>
                <a:lnTo>
                  <a:pt x="951" y="828"/>
                </a:lnTo>
                <a:lnTo>
                  <a:pt x="961" y="833"/>
                </a:lnTo>
                <a:lnTo>
                  <a:pt x="995" y="853"/>
                </a:lnTo>
                <a:lnTo>
                  <a:pt x="1080" y="903"/>
                </a:lnTo>
                <a:lnTo>
                  <a:pt x="1241" y="1002"/>
                </a:lnTo>
                <a:lnTo>
                  <a:pt x="1241" y="964"/>
                </a:lnTo>
                <a:lnTo>
                  <a:pt x="1241" y="964"/>
                </a:lnTo>
                <a:lnTo>
                  <a:pt x="1110" y="888"/>
                </a:lnTo>
                <a:lnTo>
                  <a:pt x="1037" y="847"/>
                </a:lnTo>
                <a:lnTo>
                  <a:pt x="997" y="824"/>
                </a:lnTo>
                <a:lnTo>
                  <a:pt x="962" y="806"/>
                </a:lnTo>
                <a:lnTo>
                  <a:pt x="962" y="806"/>
                </a:lnTo>
                <a:lnTo>
                  <a:pt x="897" y="770"/>
                </a:lnTo>
                <a:lnTo>
                  <a:pt x="803" y="720"/>
                </a:lnTo>
                <a:lnTo>
                  <a:pt x="680" y="654"/>
                </a:lnTo>
                <a:lnTo>
                  <a:pt x="1243" y="933"/>
                </a:lnTo>
                <a:lnTo>
                  <a:pt x="1243" y="893"/>
                </a:lnTo>
                <a:lnTo>
                  <a:pt x="679" y="646"/>
                </a:lnTo>
                <a:lnTo>
                  <a:pt x="1244" y="870"/>
                </a:lnTo>
                <a:lnTo>
                  <a:pt x="1243" y="830"/>
                </a:lnTo>
                <a:lnTo>
                  <a:pt x="680" y="642"/>
                </a:lnTo>
                <a:lnTo>
                  <a:pt x="1242" y="810"/>
                </a:lnTo>
                <a:lnTo>
                  <a:pt x="1242" y="770"/>
                </a:lnTo>
                <a:lnTo>
                  <a:pt x="682" y="637"/>
                </a:lnTo>
                <a:lnTo>
                  <a:pt x="1244" y="760"/>
                </a:lnTo>
                <a:lnTo>
                  <a:pt x="1244" y="716"/>
                </a:lnTo>
                <a:lnTo>
                  <a:pt x="688" y="632"/>
                </a:lnTo>
                <a:lnTo>
                  <a:pt x="1242" y="707"/>
                </a:lnTo>
                <a:lnTo>
                  <a:pt x="1243" y="664"/>
                </a:lnTo>
                <a:lnTo>
                  <a:pt x="700" y="629"/>
                </a:lnTo>
                <a:lnTo>
                  <a:pt x="705" y="629"/>
                </a:lnTo>
                <a:lnTo>
                  <a:pt x="1242" y="657"/>
                </a:lnTo>
                <a:lnTo>
                  <a:pt x="1242" y="623"/>
                </a:lnTo>
                <a:lnTo>
                  <a:pt x="1242" y="623"/>
                </a:lnTo>
                <a:lnTo>
                  <a:pt x="1242" y="595"/>
                </a:lnTo>
                <a:lnTo>
                  <a:pt x="703" y="623"/>
                </a:lnTo>
                <a:lnTo>
                  <a:pt x="700" y="623"/>
                </a:lnTo>
                <a:lnTo>
                  <a:pt x="1243" y="588"/>
                </a:lnTo>
                <a:lnTo>
                  <a:pt x="1242" y="545"/>
                </a:lnTo>
                <a:lnTo>
                  <a:pt x="688" y="620"/>
                </a:lnTo>
                <a:lnTo>
                  <a:pt x="1243" y="535"/>
                </a:lnTo>
                <a:lnTo>
                  <a:pt x="1243" y="492"/>
                </a:lnTo>
                <a:lnTo>
                  <a:pt x="681" y="615"/>
                </a:lnTo>
                <a:lnTo>
                  <a:pt x="1242" y="482"/>
                </a:lnTo>
                <a:lnTo>
                  <a:pt x="1250" y="439"/>
                </a:lnTo>
                <a:lnTo>
                  <a:pt x="687" y="607"/>
                </a:lnTo>
                <a:lnTo>
                  <a:pt x="1243" y="422"/>
                </a:lnTo>
                <a:lnTo>
                  <a:pt x="1243" y="382"/>
                </a:lnTo>
                <a:lnTo>
                  <a:pt x="677" y="605"/>
                </a:lnTo>
                <a:lnTo>
                  <a:pt x="1243" y="358"/>
                </a:lnTo>
                <a:lnTo>
                  <a:pt x="1243" y="318"/>
                </a:lnTo>
                <a:lnTo>
                  <a:pt x="680" y="597"/>
                </a:lnTo>
                <a:lnTo>
                  <a:pt x="680" y="597"/>
                </a:lnTo>
                <a:lnTo>
                  <a:pt x="802" y="532"/>
                </a:lnTo>
                <a:lnTo>
                  <a:pt x="897" y="481"/>
                </a:lnTo>
                <a:lnTo>
                  <a:pt x="962" y="445"/>
                </a:lnTo>
                <a:lnTo>
                  <a:pt x="962" y="445"/>
                </a:lnTo>
                <a:lnTo>
                  <a:pt x="995" y="427"/>
                </a:lnTo>
                <a:lnTo>
                  <a:pt x="1037" y="405"/>
                </a:lnTo>
                <a:lnTo>
                  <a:pt x="1110" y="363"/>
                </a:lnTo>
                <a:lnTo>
                  <a:pt x="1241" y="288"/>
                </a:lnTo>
                <a:lnTo>
                  <a:pt x="1241" y="250"/>
                </a:lnTo>
                <a:lnTo>
                  <a:pt x="1241" y="250"/>
                </a:lnTo>
                <a:lnTo>
                  <a:pt x="1079" y="349"/>
                </a:lnTo>
                <a:lnTo>
                  <a:pt x="994" y="398"/>
                </a:lnTo>
                <a:lnTo>
                  <a:pt x="961" y="418"/>
                </a:lnTo>
                <a:lnTo>
                  <a:pt x="951" y="423"/>
                </a:lnTo>
                <a:lnTo>
                  <a:pt x="951" y="423"/>
                </a:lnTo>
                <a:lnTo>
                  <a:pt x="898" y="456"/>
                </a:lnTo>
                <a:lnTo>
                  <a:pt x="806" y="512"/>
                </a:lnTo>
                <a:lnTo>
                  <a:pt x="681" y="590"/>
                </a:lnTo>
                <a:lnTo>
                  <a:pt x="681" y="590"/>
                </a:lnTo>
                <a:lnTo>
                  <a:pt x="937" y="418"/>
                </a:lnTo>
                <a:lnTo>
                  <a:pt x="937" y="418"/>
                </a:lnTo>
                <a:lnTo>
                  <a:pt x="1104" y="303"/>
                </a:lnTo>
                <a:lnTo>
                  <a:pt x="1243" y="206"/>
                </a:lnTo>
                <a:lnTo>
                  <a:pt x="1243" y="171"/>
                </a:lnTo>
                <a:lnTo>
                  <a:pt x="1243" y="171"/>
                </a:lnTo>
                <a:lnTo>
                  <a:pt x="1095" y="277"/>
                </a:lnTo>
                <a:lnTo>
                  <a:pt x="920" y="403"/>
                </a:lnTo>
                <a:lnTo>
                  <a:pt x="920" y="403"/>
                </a:lnTo>
                <a:lnTo>
                  <a:pt x="866" y="443"/>
                </a:lnTo>
                <a:lnTo>
                  <a:pt x="785" y="504"/>
                </a:lnTo>
                <a:lnTo>
                  <a:pt x="676" y="585"/>
                </a:lnTo>
                <a:lnTo>
                  <a:pt x="676" y="585"/>
                </a:lnTo>
                <a:lnTo>
                  <a:pt x="788" y="494"/>
                </a:lnTo>
                <a:lnTo>
                  <a:pt x="923" y="383"/>
                </a:lnTo>
                <a:lnTo>
                  <a:pt x="923" y="383"/>
                </a:lnTo>
                <a:lnTo>
                  <a:pt x="986" y="330"/>
                </a:lnTo>
                <a:lnTo>
                  <a:pt x="1094" y="237"/>
                </a:lnTo>
                <a:lnTo>
                  <a:pt x="1243" y="109"/>
                </a:lnTo>
                <a:lnTo>
                  <a:pt x="1243" y="80"/>
                </a:lnTo>
                <a:lnTo>
                  <a:pt x="1243" y="80"/>
                </a:lnTo>
                <a:lnTo>
                  <a:pt x="1091" y="213"/>
                </a:lnTo>
                <a:lnTo>
                  <a:pt x="978" y="310"/>
                </a:lnTo>
                <a:lnTo>
                  <a:pt x="912" y="366"/>
                </a:lnTo>
                <a:lnTo>
                  <a:pt x="912" y="366"/>
                </a:lnTo>
                <a:lnTo>
                  <a:pt x="860" y="410"/>
                </a:lnTo>
                <a:lnTo>
                  <a:pt x="778" y="483"/>
                </a:lnTo>
                <a:lnTo>
                  <a:pt x="670" y="580"/>
                </a:lnTo>
                <a:lnTo>
                  <a:pt x="670" y="580"/>
                </a:lnTo>
                <a:lnTo>
                  <a:pt x="782" y="470"/>
                </a:lnTo>
                <a:lnTo>
                  <a:pt x="867" y="386"/>
                </a:lnTo>
                <a:lnTo>
                  <a:pt x="920" y="332"/>
                </a:lnTo>
                <a:lnTo>
                  <a:pt x="920" y="332"/>
                </a:lnTo>
                <a:lnTo>
                  <a:pt x="1231" y="0"/>
                </a:lnTo>
                <a:lnTo>
                  <a:pt x="1213" y="0"/>
                </a:lnTo>
                <a:lnTo>
                  <a:pt x="1213" y="0"/>
                </a:lnTo>
                <a:lnTo>
                  <a:pt x="900" y="322"/>
                </a:lnTo>
                <a:lnTo>
                  <a:pt x="900" y="322"/>
                </a:lnTo>
                <a:lnTo>
                  <a:pt x="848" y="377"/>
                </a:lnTo>
                <a:lnTo>
                  <a:pt x="770" y="462"/>
                </a:lnTo>
                <a:lnTo>
                  <a:pt x="667" y="575"/>
                </a:lnTo>
                <a:lnTo>
                  <a:pt x="667" y="575"/>
                </a:lnTo>
                <a:lnTo>
                  <a:pt x="888" y="303"/>
                </a:lnTo>
                <a:lnTo>
                  <a:pt x="888" y="303"/>
                </a:lnTo>
                <a:lnTo>
                  <a:pt x="936" y="242"/>
                </a:lnTo>
                <a:lnTo>
                  <a:pt x="1014" y="139"/>
                </a:lnTo>
                <a:lnTo>
                  <a:pt x="1119" y="1"/>
                </a:lnTo>
                <a:lnTo>
                  <a:pt x="1106" y="1"/>
                </a:lnTo>
                <a:lnTo>
                  <a:pt x="1106" y="1"/>
                </a:lnTo>
                <a:lnTo>
                  <a:pt x="870" y="295"/>
                </a:lnTo>
                <a:lnTo>
                  <a:pt x="870" y="295"/>
                </a:lnTo>
                <a:lnTo>
                  <a:pt x="756" y="445"/>
                </a:lnTo>
                <a:lnTo>
                  <a:pt x="660" y="573"/>
                </a:lnTo>
                <a:lnTo>
                  <a:pt x="660" y="573"/>
                </a:lnTo>
                <a:lnTo>
                  <a:pt x="843" y="290"/>
                </a:lnTo>
                <a:lnTo>
                  <a:pt x="843" y="290"/>
                </a:lnTo>
                <a:lnTo>
                  <a:pt x="880" y="231"/>
                </a:lnTo>
                <a:lnTo>
                  <a:pt x="938" y="133"/>
                </a:lnTo>
                <a:lnTo>
                  <a:pt x="1018" y="1"/>
                </a:lnTo>
                <a:lnTo>
                  <a:pt x="1005" y="0"/>
                </a:lnTo>
                <a:lnTo>
                  <a:pt x="1005" y="0"/>
                </a:lnTo>
                <a:lnTo>
                  <a:pt x="927" y="126"/>
                </a:lnTo>
                <a:lnTo>
                  <a:pt x="868" y="219"/>
                </a:lnTo>
                <a:lnTo>
                  <a:pt x="831" y="275"/>
                </a:lnTo>
                <a:lnTo>
                  <a:pt x="831" y="275"/>
                </a:lnTo>
                <a:lnTo>
                  <a:pt x="793" y="336"/>
                </a:lnTo>
                <a:lnTo>
                  <a:pt x="734" y="435"/>
                </a:lnTo>
                <a:lnTo>
                  <a:pt x="654" y="569"/>
                </a:lnTo>
                <a:lnTo>
                  <a:pt x="654" y="569"/>
                </a:lnTo>
                <a:lnTo>
                  <a:pt x="719" y="445"/>
                </a:lnTo>
                <a:lnTo>
                  <a:pt x="768" y="350"/>
                </a:lnTo>
                <a:lnTo>
                  <a:pt x="787" y="312"/>
                </a:lnTo>
                <a:lnTo>
                  <a:pt x="799" y="287"/>
                </a:lnTo>
                <a:lnTo>
                  <a:pt x="799" y="287"/>
                </a:lnTo>
                <a:lnTo>
                  <a:pt x="872" y="128"/>
                </a:lnTo>
                <a:lnTo>
                  <a:pt x="931" y="1"/>
                </a:lnTo>
                <a:lnTo>
                  <a:pt x="919" y="1"/>
                </a:lnTo>
                <a:lnTo>
                  <a:pt x="919" y="1"/>
                </a:lnTo>
                <a:lnTo>
                  <a:pt x="860" y="119"/>
                </a:lnTo>
                <a:lnTo>
                  <a:pt x="815" y="209"/>
                </a:lnTo>
                <a:lnTo>
                  <a:pt x="783" y="271"/>
                </a:lnTo>
                <a:lnTo>
                  <a:pt x="783" y="271"/>
                </a:lnTo>
                <a:lnTo>
                  <a:pt x="770" y="297"/>
                </a:lnTo>
                <a:lnTo>
                  <a:pt x="752" y="337"/>
                </a:lnTo>
                <a:lnTo>
                  <a:pt x="707" y="434"/>
                </a:lnTo>
                <a:lnTo>
                  <a:pt x="647" y="563"/>
                </a:lnTo>
                <a:lnTo>
                  <a:pt x="647" y="563"/>
                </a:lnTo>
                <a:lnTo>
                  <a:pt x="690" y="449"/>
                </a:lnTo>
                <a:lnTo>
                  <a:pt x="723" y="363"/>
                </a:lnTo>
                <a:lnTo>
                  <a:pt x="745" y="309"/>
                </a:lnTo>
                <a:lnTo>
                  <a:pt x="745" y="309"/>
                </a:lnTo>
                <a:lnTo>
                  <a:pt x="767" y="246"/>
                </a:lnTo>
                <a:lnTo>
                  <a:pt x="802" y="142"/>
                </a:lnTo>
                <a:lnTo>
                  <a:pt x="849" y="3"/>
                </a:lnTo>
                <a:lnTo>
                  <a:pt x="849" y="3"/>
                </a:lnTo>
                <a:lnTo>
                  <a:pt x="839" y="3"/>
                </a:lnTo>
                <a:lnTo>
                  <a:pt x="839" y="3"/>
                </a:lnTo>
                <a:lnTo>
                  <a:pt x="822" y="43"/>
                </a:lnTo>
                <a:lnTo>
                  <a:pt x="789" y="135"/>
                </a:lnTo>
                <a:lnTo>
                  <a:pt x="730" y="288"/>
                </a:lnTo>
                <a:lnTo>
                  <a:pt x="730" y="288"/>
                </a:lnTo>
                <a:lnTo>
                  <a:pt x="712" y="342"/>
                </a:lnTo>
                <a:lnTo>
                  <a:pt x="682" y="434"/>
                </a:lnTo>
                <a:lnTo>
                  <a:pt x="641" y="557"/>
                </a:lnTo>
                <a:lnTo>
                  <a:pt x="641" y="557"/>
                </a:lnTo>
                <a:lnTo>
                  <a:pt x="672" y="432"/>
                </a:lnTo>
                <a:lnTo>
                  <a:pt x="697" y="338"/>
                </a:lnTo>
                <a:lnTo>
                  <a:pt x="713" y="276"/>
                </a:lnTo>
                <a:lnTo>
                  <a:pt x="713" y="276"/>
                </a:lnTo>
                <a:lnTo>
                  <a:pt x="720" y="252"/>
                </a:lnTo>
                <a:lnTo>
                  <a:pt x="728" y="216"/>
                </a:lnTo>
                <a:lnTo>
                  <a:pt x="747" y="124"/>
                </a:lnTo>
                <a:lnTo>
                  <a:pt x="772" y="3"/>
                </a:lnTo>
                <a:lnTo>
                  <a:pt x="762" y="3"/>
                </a:lnTo>
                <a:lnTo>
                  <a:pt x="762" y="3"/>
                </a:lnTo>
                <a:lnTo>
                  <a:pt x="692" y="277"/>
                </a:lnTo>
                <a:lnTo>
                  <a:pt x="692" y="277"/>
                </a:lnTo>
                <a:lnTo>
                  <a:pt x="677" y="339"/>
                </a:lnTo>
                <a:lnTo>
                  <a:pt x="657" y="432"/>
                </a:lnTo>
                <a:lnTo>
                  <a:pt x="632" y="555"/>
                </a:lnTo>
                <a:lnTo>
                  <a:pt x="632" y="555"/>
                </a:lnTo>
                <a:lnTo>
                  <a:pt x="660" y="355"/>
                </a:lnTo>
                <a:lnTo>
                  <a:pt x="671" y="263"/>
                </a:lnTo>
                <a:lnTo>
                  <a:pt x="671" y="263"/>
                </a:lnTo>
                <a:lnTo>
                  <a:pt x="685" y="123"/>
                </a:lnTo>
                <a:lnTo>
                  <a:pt x="696" y="3"/>
                </a:lnTo>
                <a:lnTo>
                  <a:pt x="688" y="3"/>
                </a:lnTo>
                <a:lnTo>
                  <a:pt x="688" y="3"/>
                </a:lnTo>
                <a:lnTo>
                  <a:pt x="670" y="133"/>
                </a:lnTo>
                <a:lnTo>
                  <a:pt x="657" y="232"/>
                </a:lnTo>
                <a:lnTo>
                  <a:pt x="648" y="297"/>
                </a:lnTo>
                <a:lnTo>
                  <a:pt x="648" y="297"/>
                </a:lnTo>
                <a:lnTo>
                  <a:pt x="635" y="439"/>
                </a:lnTo>
                <a:lnTo>
                  <a:pt x="625" y="550"/>
                </a:lnTo>
                <a:lnTo>
                  <a:pt x="625" y="550"/>
                </a:lnTo>
                <a:lnTo>
                  <a:pt x="627" y="427"/>
                </a:lnTo>
                <a:lnTo>
                  <a:pt x="629" y="288"/>
                </a:lnTo>
                <a:lnTo>
                  <a:pt x="629" y="288"/>
                </a:lnTo>
                <a:lnTo>
                  <a:pt x="629" y="230"/>
                </a:lnTo>
                <a:lnTo>
                  <a:pt x="628" y="132"/>
                </a:lnTo>
                <a:lnTo>
                  <a:pt x="625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1" y="1"/>
                </a:lnTo>
                <a:lnTo>
                  <a:pt x="621" y="1"/>
                </a:lnTo>
                <a:lnTo>
                  <a:pt x="619" y="1"/>
                </a:lnTo>
                <a:lnTo>
                  <a:pt x="619" y="1"/>
                </a:lnTo>
                <a:lnTo>
                  <a:pt x="616" y="132"/>
                </a:lnTo>
                <a:lnTo>
                  <a:pt x="615" y="230"/>
                </a:lnTo>
                <a:lnTo>
                  <a:pt x="615" y="288"/>
                </a:lnTo>
                <a:lnTo>
                  <a:pt x="615" y="288"/>
                </a:lnTo>
                <a:lnTo>
                  <a:pt x="617" y="427"/>
                </a:lnTo>
                <a:lnTo>
                  <a:pt x="619" y="550"/>
                </a:lnTo>
                <a:lnTo>
                  <a:pt x="619" y="550"/>
                </a:lnTo>
                <a:lnTo>
                  <a:pt x="609" y="439"/>
                </a:lnTo>
                <a:lnTo>
                  <a:pt x="595" y="297"/>
                </a:lnTo>
                <a:lnTo>
                  <a:pt x="595" y="297"/>
                </a:lnTo>
                <a:lnTo>
                  <a:pt x="587" y="232"/>
                </a:lnTo>
                <a:lnTo>
                  <a:pt x="574" y="133"/>
                </a:lnTo>
                <a:lnTo>
                  <a:pt x="555" y="3"/>
                </a:lnTo>
                <a:lnTo>
                  <a:pt x="548" y="3"/>
                </a:lnTo>
                <a:lnTo>
                  <a:pt x="548" y="3"/>
                </a:lnTo>
                <a:lnTo>
                  <a:pt x="559" y="123"/>
                </a:lnTo>
                <a:lnTo>
                  <a:pt x="573" y="263"/>
                </a:lnTo>
                <a:lnTo>
                  <a:pt x="573" y="263"/>
                </a:lnTo>
                <a:lnTo>
                  <a:pt x="584" y="355"/>
                </a:lnTo>
                <a:lnTo>
                  <a:pt x="613" y="555"/>
                </a:lnTo>
                <a:lnTo>
                  <a:pt x="613" y="555"/>
                </a:lnTo>
                <a:lnTo>
                  <a:pt x="587" y="432"/>
                </a:lnTo>
                <a:lnTo>
                  <a:pt x="566" y="339"/>
                </a:lnTo>
                <a:lnTo>
                  <a:pt x="552" y="277"/>
                </a:lnTo>
                <a:lnTo>
                  <a:pt x="552" y="277"/>
                </a:lnTo>
                <a:lnTo>
                  <a:pt x="482" y="3"/>
                </a:lnTo>
                <a:lnTo>
                  <a:pt x="473" y="3"/>
                </a:lnTo>
                <a:lnTo>
                  <a:pt x="473" y="3"/>
                </a:lnTo>
                <a:lnTo>
                  <a:pt x="497" y="124"/>
                </a:lnTo>
                <a:lnTo>
                  <a:pt x="516" y="216"/>
                </a:lnTo>
                <a:lnTo>
                  <a:pt x="524" y="252"/>
                </a:lnTo>
                <a:lnTo>
                  <a:pt x="530" y="276"/>
                </a:lnTo>
                <a:lnTo>
                  <a:pt x="530" y="276"/>
                </a:lnTo>
                <a:lnTo>
                  <a:pt x="548" y="338"/>
                </a:lnTo>
                <a:lnTo>
                  <a:pt x="572" y="432"/>
                </a:lnTo>
                <a:lnTo>
                  <a:pt x="603" y="557"/>
                </a:lnTo>
                <a:lnTo>
                  <a:pt x="603" y="557"/>
                </a:lnTo>
                <a:lnTo>
                  <a:pt x="562" y="434"/>
                </a:lnTo>
                <a:lnTo>
                  <a:pt x="531" y="342"/>
                </a:lnTo>
                <a:lnTo>
                  <a:pt x="513" y="288"/>
                </a:lnTo>
                <a:lnTo>
                  <a:pt x="513" y="288"/>
                </a:lnTo>
                <a:lnTo>
                  <a:pt x="456" y="135"/>
                </a:lnTo>
                <a:lnTo>
                  <a:pt x="421" y="43"/>
                </a:lnTo>
                <a:lnTo>
                  <a:pt x="405" y="3"/>
                </a:lnTo>
                <a:lnTo>
                  <a:pt x="405" y="3"/>
                </a:lnTo>
                <a:lnTo>
                  <a:pt x="394" y="3"/>
                </a:lnTo>
                <a:lnTo>
                  <a:pt x="394" y="3"/>
                </a:lnTo>
                <a:lnTo>
                  <a:pt x="442" y="142"/>
                </a:lnTo>
                <a:lnTo>
                  <a:pt x="477" y="246"/>
                </a:lnTo>
                <a:lnTo>
                  <a:pt x="499" y="309"/>
                </a:lnTo>
                <a:lnTo>
                  <a:pt x="499" y="309"/>
                </a:lnTo>
                <a:lnTo>
                  <a:pt x="521" y="363"/>
                </a:lnTo>
                <a:lnTo>
                  <a:pt x="553" y="449"/>
                </a:lnTo>
                <a:lnTo>
                  <a:pt x="596" y="563"/>
                </a:lnTo>
                <a:lnTo>
                  <a:pt x="596" y="563"/>
                </a:lnTo>
                <a:lnTo>
                  <a:pt x="537" y="434"/>
                </a:lnTo>
                <a:lnTo>
                  <a:pt x="491" y="337"/>
                </a:lnTo>
                <a:lnTo>
                  <a:pt x="473" y="297"/>
                </a:lnTo>
                <a:lnTo>
                  <a:pt x="460" y="271"/>
                </a:lnTo>
                <a:lnTo>
                  <a:pt x="460" y="271"/>
                </a:lnTo>
                <a:lnTo>
                  <a:pt x="429" y="209"/>
                </a:lnTo>
                <a:lnTo>
                  <a:pt x="383" y="119"/>
                </a:lnTo>
                <a:lnTo>
                  <a:pt x="325" y="1"/>
                </a:lnTo>
                <a:lnTo>
                  <a:pt x="313" y="1"/>
                </a:lnTo>
                <a:lnTo>
                  <a:pt x="313" y="1"/>
                </a:lnTo>
                <a:lnTo>
                  <a:pt x="371" y="128"/>
                </a:lnTo>
                <a:lnTo>
                  <a:pt x="445" y="287"/>
                </a:lnTo>
                <a:lnTo>
                  <a:pt x="445" y="287"/>
                </a:lnTo>
                <a:lnTo>
                  <a:pt x="457" y="312"/>
                </a:lnTo>
                <a:lnTo>
                  <a:pt x="476" y="350"/>
                </a:lnTo>
                <a:lnTo>
                  <a:pt x="525" y="445"/>
                </a:lnTo>
                <a:lnTo>
                  <a:pt x="590" y="569"/>
                </a:lnTo>
                <a:lnTo>
                  <a:pt x="590" y="569"/>
                </a:lnTo>
                <a:lnTo>
                  <a:pt x="510" y="435"/>
                </a:lnTo>
                <a:lnTo>
                  <a:pt x="450" y="336"/>
                </a:lnTo>
                <a:lnTo>
                  <a:pt x="413" y="275"/>
                </a:lnTo>
                <a:lnTo>
                  <a:pt x="413" y="275"/>
                </a:lnTo>
                <a:lnTo>
                  <a:pt x="376" y="219"/>
                </a:lnTo>
                <a:lnTo>
                  <a:pt x="317" y="126"/>
                </a:lnTo>
                <a:lnTo>
                  <a:pt x="238" y="0"/>
                </a:lnTo>
                <a:lnTo>
                  <a:pt x="225" y="1"/>
                </a:lnTo>
                <a:lnTo>
                  <a:pt x="225" y="1"/>
                </a:lnTo>
                <a:lnTo>
                  <a:pt x="305" y="133"/>
                </a:lnTo>
                <a:lnTo>
                  <a:pt x="365" y="231"/>
                </a:lnTo>
                <a:lnTo>
                  <a:pt x="401" y="290"/>
                </a:lnTo>
                <a:lnTo>
                  <a:pt x="401" y="290"/>
                </a:lnTo>
                <a:lnTo>
                  <a:pt x="583" y="573"/>
                </a:lnTo>
                <a:lnTo>
                  <a:pt x="583" y="573"/>
                </a:lnTo>
                <a:lnTo>
                  <a:pt x="487" y="445"/>
                </a:lnTo>
                <a:lnTo>
                  <a:pt x="374" y="295"/>
                </a:lnTo>
                <a:lnTo>
                  <a:pt x="374" y="295"/>
                </a:lnTo>
                <a:lnTo>
                  <a:pt x="138" y="1"/>
                </a:lnTo>
                <a:lnTo>
                  <a:pt x="125" y="1"/>
                </a:lnTo>
                <a:lnTo>
                  <a:pt x="125" y="1"/>
                </a:lnTo>
                <a:lnTo>
                  <a:pt x="230" y="139"/>
                </a:lnTo>
                <a:lnTo>
                  <a:pt x="308" y="242"/>
                </a:lnTo>
                <a:lnTo>
                  <a:pt x="355" y="303"/>
                </a:lnTo>
                <a:lnTo>
                  <a:pt x="355" y="303"/>
                </a:lnTo>
                <a:lnTo>
                  <a:pt x="577" y="575"/>
                </a:lnTo>
                <a:lnTo>
                  <a:pt x="577" y="575"/>
                </a:lnTo>
                <a:lnTo>
                  <a:pt x="473" y="462"/>
                </a:lnTo>
                <a:lnTo>
                  <a:pt x="395" y="377"/>
                </a:lnTo>
                <a:lnTo>
                  <a:pt x="343" y="322"/>
                </a:lnTo>
                <a:lnTo>
                  <a:pt x="343" y="322"/>
                </a:lnTo>
                <a:lnTo>
                  <a:pt x="31" y="0"/>
                </a:lnTo>
                <a:lnTo>
                  <a:pt x="12" y="0"/>
                </a:lnTo>
                <a:lnTo>
                  <a:pt x="12" y="0"/>
                </a:lnTo>
                <a:lnTo>
                  <a:pt x="324" y="332"/>
                </a:lnTo>
                <a:lnTo>
                  <a:pt x="324" y="332"/>
                </a:lnTo>
                <a:lnTo>
                  <a:pt x="377" y="386"/>
                </a:lnTo>
                <a:lnTo>
                  <a:pt x="461" y="470"/>
                </a:lnTo>
                <a:lnTo>
                  <a:pt x="575" y="580"/>
                </a:lnTo>
                <a:lnTo>
                  <a:pt x="575" y="580"/>
                </a:lnTo>
                <a:lnTo>
                  <a:pt x="466" y="483"/>
                </a:lnTo>
                <a:lnTo>
                  <a:pt x="383" y="410"/>
                </a:lnTo>
                <a:lnTo>
                  <a:pt x="331" y="366"/>
                </a:lnTo>
                <a:lnTo>
                  <a:pt x="331" y="366"/>
                </a:lnTo>
                <a:lnTo>
                  <a:pt x="265" y="310"/>
                </a:lnTo>
                <a:lnTo>
                  <a:pt x="153" y="213"/>
                </a:lnTo>
                <a:lnTo>
                  <a:pt x="0" y="80"/>
                </a:lnTo>
                <a:lnTo>
                  <a:pt x="2" y="109"/>
                </a:lnTo>
                <a:lnTo>
                  <a:pt x="2" y="109"/>
                </a:lnTo>
                <a:lnTo>
                  <a:pt x="150" y="237"/>
                </a:lnTo>
                <a:lnTo>
                  <a:pt x="258" y="330"/>
                </a:lnTo>
                <a:lnTo>
                  <a:pt x="321" y="383"/>
                </a:lnTo>
                <a:lnTo>
                  <a:pt x="321" y="383"/>
                </a:lnTo>
                <a:lnTo>
                  <a:pt x="456" y="494"/>
                </a:lnTo>
                <a:lnTo>
                  <a:pt x="567" y="585"/>
                </a:lnTo>
                <a:lnTo>
                  <a:pt x="567" y="585"/>
                </a:lnTo>
                <a:lnTo>
                  <a:pt x="460" y="504"/>
                </a:lnTo>
                <a:lnTo>
                  <a:pt x="378" y="443"/>
                </a:lnTo>
                <a:lnTo>
                  <a:pt x="324" y="403"/>
                </a:lnTo>
                <a:lnTo>
                  <a:pt x="324" y="403"/>
                </a:lnTo>
                <a:lnTo>
                  <a:pt x="149" y="277"/>
                </a:lnTo>
                <a:lnTo>
                  <a:pt x="2" y="171"/>
                </a:lnTo>
                <a:lnTo>
                  <a:pt x="2" y="206"/>
                </a:lnTo>
                <a:lnTo>
                  <a:pt x="2" y="206"/>
                </a:lnTo>
                <a:lnTo>
                  <a:pt x="140" y="303"/>
                </a:lnTo>
                <a:lnTo>
                  <a:pt x="307" y="418"/>
                </a:lnTo>
                <a:lnTo>
                  <a:pt x="307" y="418"/>
                </a:lnTo>
                <a:lnTo>
                  <a:pt x="563" y="590"/>
                </a:lnTo>
                <a:lnTo>
                  <a:pt x="563" y="590"/>
                </a:lnTo>
                <a:lnTo>
                  <a:pt x="437" y="512"/>
                </a:lnTo>
                <a:lnTo>
                  <a:pt x="347" y="456"/>
                </a:lnTo>
                <a:lnTo>
                  <a:pt x="292" y="423"/>
                </a:lnTo>
                <a:lnTo>
                  <a:pt x="292" y="423"/>
                </a:lnTo>
                <a:lnTo>
                  <a:pt x="283" y="418"/>
                </a:lnTo>
                <a:lnTo>
                  <a:pt x="249" y="398"/>
                </a:lnTo>
                <a:lnTo>
                  <a:pt x="165" y="349"/>
                </a:lnTo>
                <a:lnTo>
                  <a:pt x="3" y="250"/>
                </a:lnTo>
                <a:lnTo>
                  <a:pt x="3" y="288"/>
                </a:lnTo>
                <a:lnTo>
                  <a:pt x="3" y="288"/>
                </a:lnTo>
                <a:lnTo>
                  <a:pt x="134" y="363"/>
                </a:lnTo>
                <a:lnTo>
                  <a:pt x="207" y="405"/>
                </a:lnTo>
                <a:lnTo>
                  <a:pt x="248" y="427"/>
                </a:lnTo>
                <a:lnTo>
                  <a:pt x="282" y="445"/>
                </a:lnTo>
                <a:lnTo>
                  <a:pt x="282" y="445"/>
                </a:lnTo>
                <a:lnTo>
                  <a:pt x="347" y="481"/>
                </a:lnTo>
                <a:lnTo>
                  <a:pt x="442" y="532"/>
                </a:lnTo>
                <a:lnTo>
                  <a:pt x="564" y="597"/>
                </a:lnTo>
                <a:lnTo>
                  <a:pt x="2" y="318"/>
                </a:lnTo>
                <a:lnTo>
                  <a:pt x="2" y="358"/>
                </a:lnTo>
                <a:lnTo>
                  <a:pt x="566" y="605"/>
                </a:lnTo>
                <a:lnTo>
                  <a:pt x="0" y="382"/>
                </a:lnTo>
                <a:lnTo>
                  <a:pt x="2" y="422"/>
                </a:lnTo>
                <a:lnTo>
                  <a:pt x="556" y="607"/>
                </a:lnTo>
                <a:lnTo>
                  <a:pt x="2" y="439"/>
                </a:lnTo>
                <a:lnTo>
                  <a:pt x="2" y="482"/>
                </a:lnTo>
                <a:lnTo>
                  <a:pt x="563" y="615"/>
                </a:lnTo>
                <a:lnTo>
                  <a:pt x="0" y="492"/>
                </a:lnTo>
                <a:lnTo>
                  <a:pt x="0" y="535"/>
                </a:lnTo>
                <a:lnTo>
                  <a:pt x="555" y="620"/>
                </a:lnTo>
                <a:lnTo>
                  <a:pt x="2" y="545"/>
                </a:lnTo>
                <a:lnTo>
                  <a:pt x="2" y="588"/>
                </a:lnTo>
                <a:lnTo>
                  <a:pt x="543" y="623"/>
                </a:lnTo>
                <a:lnTo>
                  <a:pt x="540" y="623"/>
                </a:lnTo>
                <a:lnTo>
                  <a:pt x="2" y="595"/>
                </a:lnTo>
                <a:lnTo>
                  <a:pt x="2" y="623"/>
                </a:lnTo>
                <a:lnTo>
                  <a:pt x="2" y="623"/>
                </a:lnTo>
                <a:lnTo>
                  <a:pt x="2" y="657"/>
                </a:lnTo>
                <a:lnTo>
                  <a:pt x="540" y="629"/>
                </a:lnTo>
                <a:lnTo>
                  <a:pt x="543" y="629"/>
                </a:lnTo>
                <a:lnTo>
                  <a:pt x="0" y="664"/>
                </a:lnTo>
                <a:lnTo>
                  <a:pt x="2" y="707"/>
                </a:lnTo>
                <a:lnTo>
                  <a:pt x="555" y="632"/>
                </a:lnTo>
                <a:lnTo>
                  <a:pt x="0" y="716"/>
                </a:lnTo>
                <a:lnTo>
                  <a:pt x="0" y="760"/>
                </a:lnTo>
                <a:lnTo>
                  <a:pt x="562" y="637"/>
                </a:lnTo>
                <a:lnTo>
                  <a:pt x="2" y="770"/>
                </a:lnTo>
                <a:lnTo>
                  <a:pt x="2" y="810"/>
                </a:lnTo>
                <a:lnTo>
                  <a:pt x="564" y="642"/>
                </a:lnTo>
                <a:lnTo>
                  <a:pt x="0" y="830"/>
                </a:lnTo>
                <a:lnTo>
                  <a:pt x="0" y="870"/>
                </a:lnTo>
                <a:lnTo>
                  <a:pt x="565" y="646"/>
                </a:lnTo>
                <a:lnTo>
                  <a:pt x="0" y="893"/>
                </a:lnTo>
                <a:lnTo>
                  <a:pt x="0" y="933"/>
                </a:lnTo>
                <a:lnTo>
                  <a:pt x="564" y="654"/>
                </a:lnTo>
                <a:lnTo>
                  <a:pt x="564" y="654"/>
                </a:lnTo>
                <a:lnTo>
                  <a:pt x="441" y="720"/>
                </a:lnTo>
                <a:lnTo>
                  <a:pt x="347" y="770"/>
                </a:lnTo>
                <a:lnTo>
                  <a:pt x="282" y="806"/>
                </a:lnTo>
                <a:lnTo>
                  <a:pt x="282" y="806"/>
                </a:lnTo>
                <a:lnTo>
                  <a:pt x="248" y="824"/>
                </a:lnTo>
                <a:lnTo>
                  <a:pt x="207" y="847"/>
                </a:lnTo>
                <a:lnTo>
                  <a:pt x="134" y="888"/>
                </a:lnTo>
                <a:lnTo>
                  <a:pt x="3" y="964"/>
                </a:lnTo>
                <a:lnTo>
                  <a:pt x="3" y="1002"/>
                </a:lnTo>
                <a:lnTo>
                  <a:pt x="3" y="1002"/>
                </a:lnTo>
                <a:lnTo>
                  <a:pt x="164" y="903"/>
                </a:lnTo>
                <a:lnTo>
                  <a:pt x="248" y="853"/>
                </a:lnTo>
                <a:lnTo>
                  <a:pt x="283" y="833"/>
                </a:lnTo>
                <a:lnTo>
                  <a:pt x="292" y="828"/>
                </a:lnTo>
                <a:lnTo>
                  <a:pt x="292" y="828"/>
                </a:lnTo>
                <a:lnTo>
                  <a:pt x="345" y="796"/>
                </a:lnTo>
                <a:lnTo>
                  <a:pt x="437" y="739"/>
                </a:lnTo>
                <a:lnTo>
                  <a:pt x="562" y="662"/>
                </a:lnTo>
                <a:lnTo>
                  <a:pt x="562" y="662"/>
                </a:lnTo>
                <a:lnTo>
                  <a:pt x="305" y="833"/>
                </a:lnTo>
                <a:lnTo>
                  <a:pt x="305" y="833"/>
                </a:lnTo>
                <a:lnTo>
                  <a:pt x="140" y="948"/>
                </a:lnTo>
                <a:lnTo>
                  <a:pt x="0" y="1045"/>
                </a:lnTo>
                <a:lnTo>
                  <a:pt x="0" y="1080"/>
                </a:lnTo>
                <a:lnTo>
                  <a:pt x="0" y="1080"/>
                </a:lnTo>
                <a:lnTo>
                  <a:pt x="148" y="974"/>
                </a:lnTo>
                <a:lnTo>
                  <a:pt x="324" y="848"/>
                </a:lnTo>
                <a:lnTo>
                  <a:pt x="324" y="848"/>
                </a:lnTo>
                <a:lnTo>
                  <a:pt x="377" y="809"/>
                </a:lnTo>
                <a:lnTo>
                  <a:pt x="459" y="748"/>
                </a:lnTo>
                <a:lnTo>
                  <a:pt x="567" y="666"/>
                </a:lnTo>
                <a:lnTo>
                  <a:pt x="567" y="666"/>
                </a:lnTo>
                <a:lnTo>
                  <a:pt x="455" y="757"/>
                </a:lnTo>
                <a:lnTo>
                  <a:pt x="321" y="868"/>
                </a:lnTo>
                <a:lnTo>
                  <a:pt x="321" y="868"/>
                </a:lnTo>
                <a:lnTo>
                  <a:pt x="258" y="921"/>
                </a:lnTo>
                <a:lnTo>
                  <a:pt x="150" y="1014"/>
                </a:lnTo>
                <a:lnTo>
                  <a:pt x="0" y="1142"/>
                </a:lnTo>
                <a:lnTo>
                  <a:pt x="0" y="1172"/>
                </a:lnTo>
                <a:lnTo>
                  <a:pt x="0" y="1172"/>
                </a:lnTo>
                <a:lnTo>
                  <a:pt x="153" y="1039"/>
                </a:lnTo>
                <a:lnTo>
                  <a:pt x="265" y="941"/>
                </a:lnTo>
                <a:lnTo>
                  <a:pt x="331" y="885"/>
                </a:lnTo>
                <a:lnTo>
                  <a:pt x="331" y="885"/>
                </a:lnTo>
                <a:lnTo>
                  <a:pt x="383" y="841"/>
                </a:lnTo>
                <a:lnTo>
                  <a:pt x="466" y="768"/>
                </a:lnTo>
                <a:lnTo>
                  <a:pt x="574" y="672"/>
                </a:lnTo>
                <a:lnTo>
                  <a:pt x="574" y="672"/>
                </a:lnTo>
                <a:lnTo>
                  <a:pt x="461" y="782"/>
                </a:lnTo>
                <a:lnTo>
                  <a:pt x="377" y="866"/>
                </a:lnTo>
                <a:lnTo>
                  <a:pt x="324" y="920"/>
                </a:lnTo>
                <a:lnTo>
                  <a:pt x="324" y="920"/>
                </a:lnTo>
                <a:lnTo>
                  <a:pt x="12" y="1251"/>
                </a:lnTo>
                <a:lnTo>
                  <a:pt x="30" y="1251"/>
                </a:lnTo>
                <a:lnTo>
                  <a:pt x="30" y="1251"/>
                </a:lnTo>
                <a:lnTo>
                  <a:pt x="343" y="929"/>
                </a:lnTo>
                <a:lnTo>
                  <a:pt x="343" y="929"/>
                </a:lnTo>
                <a:lnTo>
                  <a:pt x="394" y="875"/>
                </a:lnTo>
                <a:lnTo>
                  <a:pt x="473" y="790"/>
                </a:lnTo>
                <a:lnTo>
                  <a:pt x="577" y="677"/>
                </a:lnTo>
                <a:lnTo>
                  <a:pt x="577" y="677"/>
                </a:lnTo>
                <a:lnTo>
                  <a:pt x="354" y="949"/>
                </a:lnTo>
                <a:lnTo>
                  <a:pt x="354" y="949"/>
                </a:lnTo>
                <a:lnTo>
                  <a:pt x="307" y="1011"/>
                </a:lnTo>
                <a:lnTo>
                  <a:pt x="229" y="1112"/>
                </a:lnTo>
                <a:lnTo>
                  <a:pt x="125" y="1250"/>
                </a:lnTo>
                <a:lnTo>
                  <a:pt x="138" y="1250"/>
                </a:lnTo>
                <a:lnTo>
                  <a:pt x="138" y="1250"/>
                </a:lnTo>
                <a:lnTo>
                  <a:pt x="374" y="958"/>
                </a:lnTo>
                <a:lnTo>
                  <a:pt x="374" y="958"/>
                </a:lnTo>
                <a:lnTo>
                  <a:pt x="487" y="807"/>
                </a:lnTo>
                <a:lnTo>
                  <a:pt x="583" y="680"/>
                </a:lnTo>
                <a:lnTo>
                  <a:pt x="583" y="680"/>
                </a:lnTo>
                <a:lnTo>
                  <a:pt x="401" y="962"/>
                </a:lnTo>
                <a:lnTo>
                  <a:pt x="401" y="962"/>
                </a:lnTo>
                <a:lnTo>
                  <a:pt x="364" y="1020"/>
                </a:lnTo>
                <a:lnTo>
                  <a:pt x="304" y="1119"/>
                </a:lnTo>
                <a:lnTo>
                  <a:pt x="225" y="1250"/>
                </a:lnTo>
                <a:lnTo>
                  <a:pt x="237" y="1251"/>
                </a:lnTo>
                <a:lnTo>
                  <a:pt x="237" y="1251"/>
                </a:lnTo>
                <a:lnTo>
                  <a:pt x="316" y="1126"/>
                </a:lnTo>
                <a:lnTo>
                  <a:pt x="376" y="1033"/>
                </a:lnTo>
                <a:lnTo>
                  <a:pt x="413" y="976"/>
                </a:lnTo>
                <a:lnTo>
                  <a:pt x="413" y="976"/>
                </a:lnTo>
                <a:lnTo>
                  <a:pt x="450" y="916"/>
                </a:lnTo>
                <a:lnTo>
                  <a:pt x="510" y="817"/>
                </a:lnTo>
                <a:lnTo>
                  <a:pt x="590" y="683"/>
                </a:lnTo>
                <a:lnTo>
                  <a:pt x="590" y="683"/>
                </a:lnTo>
                <a:lnTo>
                  <a:pt x="525" y="807"/>
                </a:lnTo>
                <a:lnTo>
                  <a:pt x="475" y="902"/>
                </a:lnTo>
                <a:lnTo>
                  <a:pt x="457" y="940"/>
                </a:lnTo>
                <a:lnTo>
                  <a:pt x="445" y="965"/>
                </a:lnTo>
                <a:lnTo>
                  <a:pt x="445" y="965"/>
                </a:lnTo>
                <a:lnTo>
                  <a:pt x="371" y="1124"/>
                </a:lnTo>
                <a:lnTo>
                  <a:pt x="313" y="1250"/>
                </a:lnTo>
                <a:lnTo>
                  <a:pt x="324" y="1250"/>
                </a:lnTo>
                <a:lnTo>
                  <a:pt x="324" y="1250"/>
                </a:lnTo>
                <a:lnTo>
                  <a:pt x="382" y="1133"/>
                </a:lnTo>
                <a:lnTo>
                  <a:pt x="428" y="1042"/>
                </a:lnTo>
                <a:lnTo>
                  <a:pt x="460" y="980"/>
                </a:lnTo>
                <a:lnTo>
                  <a:pt x="460" y="980"/>
                </a:lnTo>
                <a:lnTo>
                  <a:pt x="473" y="954"/>
                </a:lnTo>
                <a:lnTo>
                  <a:pt x="491" y="915"/>
                </a:lnTo>
                <a:lnTo>
                  <a:pt x="537" y="817"/>
                </a:lnTo>
                <a:lnTo>
                  <a:pt x="595" y="688"/>
                </a:lnTo>
                <a:lnTo>
                  <a:pt x="595" y="688"/>
                </a:lnTo>
                <a:lnTo>
                  <a:pt x="553" y="803"/>
                </a:lnTo>
                <a:lnTo>
                  <a:pt x="521" y="888"/>
                </a:lnTo>
                <a:lnTo>
                  <a:pt x="499" y="942"/>
                </a:lnTo>
                <a:lnTo>
                  <a:pt x="499" y="942"/>
                </a:lnTo>
                <a:lnTo>
                  <a:pt x="476" y="1005"/>
                </a:lnTo>
                <a:lnTo>
                  <a:pt x="442" y="1109"/>
                </a:lnTo>
                <a:lnTo>
                  <a:pt x="394" y="1250"/>
                </a:lnTo>
                <a:lnTo>
                  <a:pt x="394" y="1250"/>
                </a:lnTo>
                <a:lnTo>
                  <a:pt x="405" y="1250"/>
                </a:lnTo>
                <a:lnTo>
                  <a:pt x="405" y="1250"/>
                </a:lnTo>
                <a:lnTo>
                  <a:pt x="421" y="1208"/>
                </a:lnTo>
                <a:lnTo>
                  <a:pt x="455" y="1116"/>
                </a:lnTo>
                <a:lnTo>
                  <a:pt x="513" y="963"/>
                </a:lnTo>
                <a:lnTo>
                  <a:pt x="513" y="963"/>
                </a:lnTo>
                <a:lnTo>
                  <a:pt x="531" y="909"/>
                </a:lnTo>
                <a:lnTo>
                  <a:pt x="562" y="818"/>
                </a:lnTo>
                <a:lnTo>
                  <a:pt x="603" y="694"/>
                </a:lnTo>
                <a:lnTo>
                  <a:pt x="603" y="694"/>
                </a:lnTo>
                <a:lnTo>
                  <a:pt x="572" y="819"/>
                </a:lnTo>
                <a:lnTo>
                  <a:pt x="547" y="914"/>
                </a:lnTo>
                <a:lnTo>
                  <a:pt x="530" y="975"/>
                </a:lnTo>
                <a:lnTo>
                  <a:pt x="530" y="975"/>
                </a:lnTo>
                <a:lnTo>
                  <a:pt x="524" y="999"/>
                </a:lnTo>
                <a:lnTo>
                  <a:pt x="515" y="1035"/>
                </a:lnTo>
                <a:lnTo>
                  <a:pt x="496" y="1128"/>
                </a:lnTo>
                <a:lnTo>
                  <a:pt x="472" y="1250"/>
                </a:lnTo>
                <a:lnTo>
                  <a:pt x="482" y="1250"/>
                </a:lnTo>
                <a:lnTo>
                  <a:pt x="482" y="1250"/>
                </a:lnTo>
                <a:lnTo>
                  <a:pt x="552" y="975"/>
                </a:lnTo>
                <a:lnTo>
                  <a:pt x="552" y="975"/>
                </a:lnTo>
                <a:lnTo>
                  <a:pt x="566" y="913"/>
                </a:lnTo>
                <a:lnTo>
                  <a:pt x="586" y="819"/>
                </a:lnTo>
                <a:lnTo>
                  <a:pt x="612" y="696"/>
                </a:lnTo>
                <a:lnTo>
                  <a:pt x="612" y="696"/>
                </a:lnTo>
                <a:lnTo>
                  <a:pt x="583" y="896"/>
                </a:lnTo>
                <a:lnTo>
                  <a:pt x="573" y="988"/>
                </a:lnTo>
                <a:lnTo>
                  <a:pt x="573" y="988"/>
                </a:lnTo>
                <a:lnTo>
                  <a:pt x="559" y="1128"/>
                </a:lnTo>
                <a:lnTo>
                  <a:pt x="547" y="1250"/>
                </a:lnTo>
                <a:lnTo>
                  <a:pt x="555" y="1250"/>
                </a:lnTo>
                <a:lnTo>
                  <a:pt x="555" y="1250"/>
                </a:lnTo>
                <a:lnTo>
                  <a:pt x="574" y="1119"/>
                </a:lnTo>
                <a:lnTo>
                  <a:pt x="587" y="1019"/>
                </a:lnTo>
                <a:lnTo>
                  <a:pt x="595" y="955"/>
                </a:lnTo>
                <a:lnTo>
                  <a:pt x="595" y="955"/>
                </a:lnTo>
                <a:lnTo>
                  <a:pt x="608" y="812"/>
                </a:lnTo>
                <a:lnTo>
                  <a:pt x="618" y="701"/>
                </a:lnTo>
                <a:lnTo>
                  <a:pt x="618" y="701"/>
                </a:lnTo>
                <a:lnTo>
                  <a:pt x="617" y="826"/>
                </a:lnTo>
                <a:lnTo>
                  <a:pt x="615" y="964"/>
                </a:lnTo>
                <a:lnTo>
                  <a:pt x="615" y="964"/>
                </a:lnTo>
                <a:lnTo>
                  <a:pt x="614" y="1022"/>
                </a:lnTo>
                <a:lnTo>
                  <a:pt x="616" y="1119"/>
                </a:lnTo>
                <a:lnTo>
                  <a:pt x="618" y="1250"/>
                </a:lnTo>
                <a:lnTo>
                  <a:pt x="621" y="1251"/>
                </a:lnTo>
                <a:lnTo>
                  <a:pt x="621" y="1251"/>
                </a:lnTo>
                <a:lnTo>
                  <a:pt x="622" y="1251"/>
                </a:lnTo>
                <a:lnTo>
                  <a:pt x="622" y="1251"/>
                </a:lnTo>
                <a:lnTo>
                  <a:pt x="622" y="1251"/>
                </a:lnTo>
                <a:lnTo>
                  <a:pt x="626" y="1250"/>
                </a:lnTo>
                <a:lnTo>
                  <a:pt x="626" y="1250"/>
                </a:lnTo>
                <a:lnTo>
                  <a:pt x="628" y="1119"/>
                </a:lnTo>
                <a:lnTo>
                  <a:pt x="630" y="1022"/>
                </a:lnTo>
                <a:lnTo>
                  <a:pt x="630" y="964"/>
                </a:lnTo>
                <a:lnTo>
                  <a:pt x="630" y="964"/>
                </a:lnTo>
                <a:lnTo>
                  <a:pt x="627" y="826"/>
                </a:lnTo>
                <a:lnTo>
                  <a:pt x="626" y="701"/>
                </a:lnTo>
                <a:lnTo>
                  <a:pt x="626" y="701"/>
                </a:lnTo>
                <a:lnTo>
                  <a:pt x="635" y="812"/>
                </a:lnTo>
                <a:lnTo>
                  <a:pt x="649" y="955"/>
                </a:lnTo>
                <a:lnTo>
                  <a:pt x="649" y="955"/>
                </a:lnTo>
                <a:lnTo>
                  <a:pt x="657" y="1019"/>
                </a:lnTo>
                <a:lnTo>
                  <a:pt x="670" y="1119"/>
                </a:lnTo>
                <a:lnTo>
                  <a:pt x="688" y="1250"/>
                </a:lnTo>
                <a:lnTo>
                  <a:pt x="697" y="1250"/>
                </a:lnTo>
                <a:lnTo>
                  <a:pt x="697" y="1250"/>
                </a:lnTo>
                <a:lnTo>
                  <a:pt x="685" y="1128"/>
                </a:lnTo>
                <a:lnTo>
                  <a:pt x="671" y="988"/>
                </a:lnTo>
                <a:lnTo>
                  <a:pt x="671" y="988"/>
                </a:lnTo>
                <a:lnTo>
                  <a:pt x="660" y="896"/>
                </a:lnTo>
                <a:lnTo>
                  <a:pt x="632" y="696"/>
                </a:lnTo>
                <a:lnTo>
                  <a:pt x="632" y="696"/>
                </a:lnTo>
                <a:lnTo>
                  <a:pt x="658" y="819"/>
                </a:lnTo>
                <a:lnTo>
                  <a:pt x="677" y="913"/>
                </a:lnTo>
                <a:lnTo>
                  <a:pt x="692" y="975"/>
                </a:lnTo>
                <a:lnTo>
                  <a:pt x="692" y="975"/>
                </a:lnTo>
                <a:lnTo>
                  <a:pt x="762" y="1250"/>
                </a:lnTo>
                <a:lnTo>
                  <a:pt x="772" y="1250"/>
                </a:lnTo>
                <a:lnTo>
                  <a:pt x="772" y="1250"/>
                </a:lnTo>
                <a:lnTo>
                  <a:pt x="748" y="1128"/>
                </a:lnTo>
                <a:lnTo>
                  <a:pt x="728" y="1035"/>
                </a:lnTo>
                <a:lnTo>
                  <a:pt x="720" y="999"/>
                </a:lnTo>
                <a:lnTo>
                  <a:pt x="713" y="975"/>
                </a:lnTo>
                <a:lnTo>
                  <a:pt x="713" y="975"/>
                </a:lnTo>
                <a:lnTo>
                  <a:pt x="697" y="914"/>
                </a:lnTo>
                <a:lnTo>
                  <a:pt x="673" y="819"/>
                </a:lnTo>
                <a:lnTo>
                  <a:pt x="642" y="694"/>
                </a:lnTo>
                <a:lnTo>
                  <a:pt x="642" y="694"/>
                </a:lnTo>
                <a:lnTo>
                  <a:pt x="682" y="818"/>
                </a:lnTo>
                <a:lnTo>
                  <a:pt x="712" y="909"/>
                </a:lnTo>
                <a:lnTo>
                  <a:pt x="732" y="963"/>
                </a:lnTo>
                <a:lnTo>
                  <a:pt x="732" y="963"/>
                </a:lnTo>
                <a:lnTo>
                  <a:pt x="789" y="1116"/>
                </a:lnTo>
                <a:lnTo>
                  <a:pt x="823" y="1208"/>
                </a:lnTo>
                <a:lnTo>
                  <a:pt x="839" y="1250"/>
                </a:lnTo>
                <a:lnTo>
                  <a:pt x="839" y="1250"/>
                </a:lnTo>
                <a:lnTo>
                  <a:pt x="849" y="1250"/>
                </a:lnTo>
                <a:lnTo>
                  <a:pt x="849" y="1250"/>
                </a:lnTo>
                <a:lnTo>
                  <a:pt x="803" y="1109"/>
                </a:lnTo>
                <a:lnTo>
                  <a:pt x="767" y="1005"/>
                </a:lnTo>
                <a:lnTo>
                  <a:pt x="745" y="942"/>
                </a:lnTo>
                <a:lnTo>
                  <a:pt x="745" y="942"/>
                </a:lnTo>
                <a:lnTo>
                  <a:pt x="724" y="888"/>
                </a:lnTo>
                <a:lnTo>
                  <a:pt x="690" y="803"/>
                </a:lnTo>
                <a:lnTo>
                  <a:pt x="648" y="688"/>
                </a:lnTo>
                <a:lnTo>
                  <a:pt x="648" y="688"/>
                </a:lnTo>
                <a:lnTo>
                  <a:pt x="707" y="817"/>
                </a:lnTo>
                <a:lnTo>
                  <a:pt x="752" y="915"/>
                </a:lnTo>
                <a:lnTo>
                  <a:pt x="772" y="954"/>
                </a:lnTo>
                <a:lnTo>
                  <a:pt x="785" y="980"/>
                </a:lnTo>
                <a:lnTo>
                  <a:pt x="785" y="980"/>
                </a:lnTo>
                <a:lnTo>
                  <a:pt x="816" y="1042"/>
                </a:lnTo>
                <a:lnTo>
                  <a:pt x="861" y="1133"/>
                </a:lnTo>
                <a:lnTo>
                  <a:pt x="920" y="1250"/>
                </a:lnTo>
                <a:lnTo>
                  <a:pt x="932" y="1250"/>
                </a:lnTo>
                <a:lnTo>
                  <a:pt x="932" y="1250"/>
                </a:lnTo>
                <a:lnTo>
                  <a:pt x="872" y="1124"/>
                </a:lnTo>
                <a:lnTo>
                  <a:pt x="800" y="965"/>
                </a:lnTo>
                <a:lnTo>
                  <a:pt x="800" y="965"/>
                </a:lnTo>
                <a:lnTo>
                  <a:pt x="788" y="940"/>
                </a:lnTo>
                <a:lnTo>
                  <a:pt x="768" y="902"/>
                </a:lnTo>
                <a:lnTo>
                  <a:pt x="719" y="807"/>
                </a:lnTo>
                <a:lnTo>
                  <a:pt x="654" y="683"/>
                </a:lnTo>
                <a:lnTo>
                  <a:pt x="654" y="683"/>
                </a:lnTo>
                <a:lnTo>
                  <a:pt x="734" y="817"/>
                </a:lnTo>
                <a:lnTo>
                  <a:pt x="794" y="916"/>
                </a:lnTo>
                <a:lnTo>
                  <a:pt x="831" y="976"/>
                </a:lnTo>
                <a:lnTo>
                  <a:pt x="831" y="976"/>
                </a:lnTo>
                <a:lnTo>
                  <a:pt x="868" y="1033"/>
                </a:lnTo>
                <a:lnTo>
                  <a:pt x="927" y="1126"/>
                </a:lnTo>
                <a:lnTo>
                  <a:pt x="1006" y="1251"/>
                </a:lnTo>
                <a:lnTo>
                  <a:pt x="1018" y="1250"/>
                </a:lnTo>
                <a:lnTo>
                  <a:pt x="1018" y="1250"/>
                </a:lnTo>
                <a:lnTo>
                  <a:pt x="939" y="1119"/>
                </a:lnTo>
                <a:lnTo>
                  <a:pt x="880" y="1020"/>
                </a:lnTo>
                <a:lnTo>
                  <a:pt x="843" y="962"/>
                </a:lnTo>
                <a:lnTo>
                  <a:pt x="843" y="962"/>
                </a:lnTo>
                <a:lnTo>
                  <a:pt x="660" y="680"/>
                </a:lnTo>
                <a:lnTo>
                  <a:pt x="660" y="680"/>
                </a:lnTo>
                <a:lnTo>
                  <a:pt x="756" y="807"/>
                </a:lnTo>
                <a:lnTo>
                  <a:pt x="871" y="958"/>
                </a:lnTo>
                <a:lnTo>
                  <a:pt x="871" y="958"/>
                </a:lnTo>
                <a:lnTo>
                  <a:pt x="1106" y="1250"/>
                </a:lnTo>
                <a:lnTo>
                  <a:pt x="1120" y="1250"/>
                </a:lnTo>
                <a:lnTo>
                  <a:pt x="1120" y="1250"/>
                </a:lnTo>
                <a:lnTo>
                  <a:pt x="1015" y="1112"/>
                </a:lnTo>
                <a:lnTo>
                  <a:pt x="937" y="1011"/>
                </a:lnTo>
                <a:lnTo>
                  <a:pt x="889" y="949"/>
                </a:lnTo>
                <a:lnTo>
                  <a:pt x="889" y="949"/>
                </a:lnTo>
                <a:lnTo>
                  <a:pt x="668" y="677"/>
                </a:lnTo>
                <a:lnTo>
                  <a:pt x="668" y="677"/>
                </a:lnTo>
                <a:lnTo>
                  <a:pt x="770" y="790"/>
                </a:lnTo>
                <a:lnTo>
                  <a:pt x="849" y="875"/>
                </a:lnTo>
                <a:lnTo>
                  <a:pt x="901" y="929"/>
                </a:lnTo>
                <a:lnTo>
                  <a:pt x="901" y="929"/>
                </a:lnTo>
                <a:lnTo>
                  <a:pt x="1214" y="1251"/>
                </a:lnTo>
                <a:lnTo>
                  <a:pt x="1231" y="1251"/>
                </a:lnTo>
                <a:lnTo>
                  <a:pt x="1231" y="1251"/>
                </a:lnTo>
                <a:lnTo>
                  <a:pt x="920" y="920"/>
                </a:lnTo>
                <a:lnTo>
                  <a:pt x="920" y="920"/>
                </a:lnTo>
                <a:lnTo>
                  <a:pt x="867" y="866"/>
                </a:lnTo>
                <a:lnTo>
                  <a:pt x="782" y="782"/>
                </a:lnTo>
                <a:lnTo>
                  <a:pt x="670" y="672"/>
                </a:lnTo>
                <a:lnTo>
                  <a:pt x="670" y="672"/>
                </a:lnTo>
                <a:lnTo>
                  <a:pt x="779" y="768"/>
                </a:lnTo>
                <a:lnTo>
                  <a:pt x="860" y="841"/>
                </a:lnTo>
                <a:lnTo>
                  <a:pt x="912" y="885"/>
                </a:lnTo>
                <a:lnTo>
                  <a:pt x="912" y="885"/>
                </a:lnTo>
                <a:lnTo>
                  <a:pt x="978" y="941"/>
                </a:lnTo>
                <a:lnTo>
                  <a:pt x="1091" y="1039"/>
                </a:lnTo>
                <a:lnTo>
                  <a:pt x="1244" y="1172"/>
                </a:lnTo>
                <a:lnTo>
                  <a:pt x="1243" y="1142"/>
                </a:lnTo>
                <a:lnTo>
                  <a:pt x="1243" y="1142"/>
                </a:lnTo>
                <a:lnTo>
                  <a:pt x="1094" y="1014"/>
                </a:lnTo>
                <a:lnTo>
                  <a:pt x="986" y="921"/>
                </a:lnTo>
                <a:lnTo>
                  <a:pt x="924" y="868"/>
                </a:lnTo>
                <a:lnTo>
                  <a:pt x="924" y="868"/>
                </a:lnTo>
                <a:lnTo>
                  <a:pt x="789" y="757"/>
                </a:lnTo>
                <a:lnTo>
                  <a:pt x="676" y="666"/>
                </a:lnTo>
                <a:lnTo>
                  <a:pt x="676" y="666"/>
                </a:lnTo>
                <a:lnTo>
                  <a:pt x="785" y="748"/>
                </a:lnTo>
                <a:lnTo>
                  <a:pt x="867" y="809"/>
                </a:lnTo>
                <a:lnTo>
                  <a:pt x="920" y="848"/>
                </a:lnTo>
                <a:lnTo>
                  <a:pt x="920" y="848"/>
                </a:lnTo>
                <a:lnTo>
                  <a:pt x="1096" y="974"/>
                </a:lnTo>
                <a:lnTo>
                  <a:pt x="1243" y="1080"/>
                </a:lnTo>
                <a:lnTo>
                  <a:pt x="1243" y="1045"/>
                </a:lnTo>
                <a:lnTo>
                  <a:pt x="1243" y="1045"/>
                </a:lnTo>
                <a:lnTo>
                  <a:pt x="1157" y="98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3257741" y="3468518"/>
            <a:ext cx="2160000" cy="426741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Freeform 12"/>
          <p:cNvSpPr>
            <a:spLocks/>
          </p:cNvSpPr>
          <p:nvPr/>
        </p:nvSpPr>
        <p:spPr bwMode="auto">
          <a:xfrm>
            <a:off x="3489516" y="835259"/>
            <a:ext cx="219075" cy="3060700"/>
          </a:xfrm>
          <a:custGeom>
            <a:avLst/>
            <a:gdLst>
              <a:gd name="T0" fmla="*/ 34 w 138"/>
              <a:gd name="T1" fmla="*/ 1436 h 1928"/>
              <a:gd name="T2" fmla="*/ 34 w 138"/>
              <a:gd name="T3" fmla="*/ 1436 h 1928"/>
              <a:gd name="T4" fmla="*/ 34 w 138"/>
              <a:gd name="T5" fmla="*/ 0 h 1928"/>
              <a:gd name="T6" fmla="*/ 0 w 138"/>
              <a:gd name="T7" fmla="*/ 0 h 1928"/>
              <a:gd name="T8" fmla="*/ 0 w 138"/>
              <a:gd name="T9" fmla="*/ 0 h 1928"/>
              <a:gd name="T10" fmla="*/ 0 w 138"/>
              <a:gd name="T11" fmla="*/ 1436 h 1928"/>
              <a:gd name="T12" fmla="*/ 0 w 138"/>
              <a:gd name="T13" fmla="*/ 1436 h 1928"/>
              <a:gd name="T14" fmla="*/ 2 w 138"/>
              <a:gd name="T15" fmla="*/ 1464 h 1928"/>
              <a:gd name="T16" fmla="*/ 4 w 138"/>
              <a:gd name="T17" fmla="*/ 1488 h 1928"/>
              <a:gd name="T18" fmla="*/ 10 w 138"/>
              <a:gd name="T19" fmla="*/ 1512 h 1928"/>
              <a:gd name="T20" fmla="*/ 16 w 138"/>
              <a:gd name="T21" fmla="*/ 1532 h 1928"/>
              <a:gd name="T22" fmla="*/ 24 w 138"/>
              <a:gd name="T23" fmla="*/ 1550 h 1928"/>
              <a:gd name="T24" fmla="*/ 32 w 138"/>
              <a:gd name="T25" fmla="*/ 1568 h 1928"/>
              <a:gd name="T26" fmla="*/ 52 w 138"/>
              <a:gd name="T27" fmla="*/ 1598 h 1928"/>
              <a:gd name="T28" fmla="*/ 72 w 138"/>
              <a:gd name="T29" fmla="*/ 1626 h 1928"/>
              <a:gd name="T30" fmla="*/ 80 w 138"/>
              <a:gd name="T31" fmla="*/ 1642 h 1928"/>
              <a:gd name="T32" fmla="*/ 88 w 138"/>
              <a:gd name="T33" fmla="*/ 1656 h 1928"/>
              <a:gd name="T34" fmla="*/ 94 w 138"/>
              <a:gd name="T35" fmla="*/ 1674 h 1928"/>
              <a:gd name="T36" fmla="*/ 100 w 138"/>
              <a:gd name="T37" fmla="*/ 1692 h 1928"/>
              <a:gd name="T38" fmla="*/ 102 w 138"/>
              <a:gd name="T39" fmla="*/ 1712 h 1928"/>
              <a:gd name="T40" fmla="*/ 104 w 138"/>
              <a:gd name="T41" fmla="*/ 1734 h 1928"/>
              <a:gd name="T42" fmla="*/ 104 w 138"/>
              <a:gd name="T43" fmla="*/ 1734 h 1928"/>
              <a:gd name="T44" fmla="*/ 104 w 138"/>
              <a:gd name="T45" fmla="*/ 1928 h 1928"/>
              <a:gd name="T46" fmla="*/ 138 w 138"/>
              <a:gd name="T47" fmla="*/ 1928 h 1928"/>
              <a:gd name="T48" fmla="*/ 138 w 138"/>
              <a:gd name="T49" fmla="*/ 1928 h 1928"/>
              <a:gd name="T50" fmla="*/ 138 w 138"/>
              <a:gd name="T51" fmla="*/ 1734 h 1928"/>
              <a:gd name="T52" fmla="*/ 138 w 138"/>
              <a:gd name="T53" fmla="*/ 1734 h 1928"/>
              <a:gd name="T54" fmla="*/ 136 w 138"/>
              <a:gd name="T55" fmla="*/ 1712 h 1928"/>
              <a:gd name="T56" fmla="*/ 134 w 138"/>
              <a:gd name="T57" fmla="*/ 1692 h 1928"/>
              <a:gd name="T58" fmla="*/ 128 w 138"/>
              <a:gd name="T59" fmla="*/ 1674 h 1928"/>
              <a:gd name="T60" fmla="*/ 122 w 138"/>
              <a:gd name="T61" fmla="*/ 1656 h 1928"/>
              <a:gd name="T62" fmla="*/ 114 w 138"/>
              <a:gd name="T63" fmla="*/ 1642 h 1928"/>
              <a:gd name="T64" fmla="*/ 106 w 138"/>
              <a:gd name="T65" fmla="*/ 1626 h 1928"/>
              <a:gd name="T66" fmla="*/ 86 w 138"/>
              <a:gd name="T67" fmla="*/ 1598 h 1928"/>
              <a:gd name="T68" fmla="*/ 66 w 138"/>
              <a:gd name="T69" fmla="*/ 1568 h 1928"/>
              <a:gd name="T70" fmla="*/ 58 w 138"/>
              <a:gd name="T71" fmla="*/ 1550 h 1928"/>
              <a:gd name="T72" fmla="*/ 50 w 138"/>
              <a:gd name="T73" fmla="*/ 1532 h 1928"/>
              <a:gd name="T74" fmla="*/ 44 w 138"/>
              <a:gd name="T75" fmla="*/ 1512 h 1928"/>
              <a:gd name="T76" fmla="*/ 38 w 138"/>
              <a:gd name="T77" fmla="*/ 1488 h 1928"/>
              <a:gd name="T78" fmla="*/ 36 w 138"/>
              <a:gd name="T79" fmla="*/ 1464 h 1928"/>
              <a:gd name="T80" fmla="*/ 34 w 138"/>
              <a:gd name="T81" fmla="*/ 1436 h 1928"/>
              <a:gd name="T82" fmla="*/ 34 w 138"/>
              <a:gd name="T83" fmla="*/ 1436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" h="1928">
                <a:moveTo>
                  <a:pt x="34" y="1436"/>
                </a:moveTo>
                <a:lnTo>
                  <a:pt x="34" y="1436"/>
                </a:lnTo>
                <a:lnTo>
                  <a:pt x="34" y="0"/>
                </a:lnTo>
                <a:lnTo>
                  <a:pt x="0" y="0"/>
                </a:lnTo>
                <a:lnTo>
                  <a:pt x="0" y="0"/>
                </a:lnTo>
                <a:lnTo>
                  <a:pt x="0" y="1436"/>
                </a:lnTo>
                <a:lnTo>
                  <a:pt x="0" y="1436"/>
                </a:lnTo>
                <a:lnTo>
                  <a:pt x="2" y="1464"/>
                </a:lnTo>
                <a:lnTo>
                  <a:pt x="4" y="1488"/>
                </a:lnTo>
                <a:lnTo>
                  <a:pt x="10" y="1512"/>
                </a:lnTo>
                <a:lnTo>
                  <a:pt x="16" y="1532"/>
                </a:lnTo>
                <a:lnTo>
                  <a:pt x="24" y="1550"/>
                </a:lnTo>
                <a:lnTo>
                  <a:pt x="32" y="1568"/>
                </a:lnTo>
                <a:lnTo>
                  <a:pt x="52" y="1598"/>
                </a:lnTo>
                <a:lnTo>
                  <a:pt x="72" y="1626"/>
                </a:lnTo>
                <a:lnTo>
                  <a:pt x="80" y="1642"/>
                </a:lnTo>
                <a:lnTo>
                  <a:pt x="88" y="1656"/>
                </a:lnTo>
                <a:lnTo>
                  <a:pt x="94" y="1674"/>
                </a:lnTo>
                <a:lnTo>
                  <a:pt x="100" y="1692"/>
                </a:lnTo>
                <a:lnTo>
                  <a:pt x="102" y="1712"/>
                </a:lnTo>
                <a:lnTo>
                  <a:pt x="104" y="1734"/>
                </a:lnTo>
                <a:lnTo>
                  <a:pt x="104" y="1734"/>
                </a:lnTo>
                <a:lnTo>
                  <a:pt x="104" y="1928"/>
                </a:lnTo>
                <a:lnTo>
                  <a:pt x="138" y="1928"/>
                </a:lnTo>
                <a:lnTo>
                  <a:pt x="138" y="1928"/>
                </a:lnTo>
                <a:lnTo>
                  <a:pt x="138" y="1734"/>
                </a:lnTo>
                <a:lnTo>
                  <a:pt x="138" y="1734"/>
                </a:lnTo>
                <a:lnTo>
                  <a:pt x="136" y="1712"/>
                </a:lnTo>
                <a:lnTo>
                  <a:pt x="134" y="1692"/>
                </a:lnTo>
                <a:lnTo>
                  <a:pt x="128" y="1674"/>
                </a:lnTo>
                <a:lnTo>
                  <a:pt x="122" y="1656"/>
                </a:lnTo>
                <a:lnTo>
                  <a:pt x="114" y="1642"/>
                </a:lnTo>
                <a:lnTo>
                  <a:pt x="106" y="1626"/>
                </a:lnTo>
                <a:lnTo>
                  <a:pt x="86" y="1598"/>
                </a:lnTo>
                <a:lnTo>
                  <a:pt x="66" y="1568"/>
                </a:lnTo>
                <a:lnTo>
                  <a:pt x="58" y="1550"/>
                </a:lnTo>
                <a:lnTo>
                  <a:pt x="50" y="1532"/>
                </a:lnTo>
                <a:lnTo>
                  <a:pt x="44" y="1512"/>
                </a:lnTo>
                <a:lnTo>
                  <a:pt x="38" y="1488"/>
                </a:lnTo>
                <a:lnTo>
                  <a:pt x="36" y="1464"/>
                </a:lnTo>
                <a:lnTo>
                  <a:pt x="34" y="1436"/>
                </a:lnTo>
                <a:lnTo>
                  <a:pt x="34" y="1436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9000">
                <a:srgbClr val="DEC500"/>
              </a:gs>
              <a:gs pos="38000">
                <a:srgbClr val="FFFF00"/>
              </a:gs>
              <a:gs pos="96000">
                <a:srgbClr val="DFC700"/>
              </a:gs>
              <a:gs pos="79000">
                <a:srgbClr val="FFFF00"/>
              </a:gs>
              <a:gs pos="58000">
                <a:schemeClr val="bg1"/>
              </a:gs>
            </a:gsLst>
            <a:lin ang="5400000" scaled="1"/>
          </a:gra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1" name="Freeform 13"/>
          <p:cNvSpPr>
            <a:spLocks/>
          </p:cNvSpPr>
          <p:nvPr/>
        </p:nvSpPr>
        <p:spPr bwMode="auto">
          <a:xfrm>
            <a:off x="3257741" y="835259"/>
            <a:ext cx="403225" cy="3060700"/>
          </a:xfrm>
          <a:custGeom>
            <a:avLst/>
            <a:gdLst>
              <a:gd name="T0" fmla="*/ 150 w 254"/>
              <a:gd name="T1" fmla="*/ 1436 h 1928"/>
              <a:gd name="T2" fmla="*/ 150 w 254"/>
              <a:gd name="T3" fmla="*/ 1436 h 1928"/>
              <a:gd name="T4" fmla="*/ 150 w 254"/>
              <a:gd name="T5" fmla="*/ 0 h 1928"/>
              <a:gd name="T6" fmla="*/ 0 w 254"/>
              <a:gd name="T7" fmla="*/ 0 h 1928"/>
              <a:gd name="T8" fmla="*/ 0 w 254"/>
              <a:gd name="T9" fmla="*/ 1928 h 1928"/>
              <a:gd name="T10" fmla="*/ 254 w 254"/>
              <a:gd name="T11" fmla="*/ 1928 h 1928"/>
              <a:gd name="T12" fmla="*/ 254 w 254"/>
              <a:gd name="T13" fmla="*/ 1928 h 1928"/>
              <a:gd name="T14" fmla="*/ 254 w 254"/>
              <a:gd name="T15" fmla="*/ 1734 h 1928"/>
              <a:gd name="T16" fmla="*/ 254 w 254"/>
              <a:gd name="T17" fmla="*/ 1734 h 1928"/>
              <a:gd name="T18" fmla="*/ 252 w 254"/>
              <a:gd name="T19" fmla="*/ 1712 h 1928"/>
              <a:gd name="T20" fmla="*/ 250 w 254"/>
              <a:gd name="T21" fmla="*/ 1692 h 1928"/>
              <a:gd name="T22" fmla="*/ 244 w 254"/>
              <a:gd name="T23" fmla="*/ 1674 h 1928"/>
              <a:gd name="T24" fmla="*/ 238 w 254"/>
              <a:gd name="T25" fmla="*/ 1656 h 1928"/>
              <a:gd name="T26" fmla="*/ 230 w 254"/>
              <a:gd name="T27" fmla="*/ 1642 h 1928"/>
              <a:gd name="T28" fmla="*/ 222 w 254"/>
              <a:gd name="T29" fmla="*/ 1626 h 1928"/>
              <a:gd name="T30" fmla="*/ 202 w 254"/>
              <a:gd name="T31" fmla="*/ 1598 h 1928"/>
              <a:gd name="T32" fmla="*/ 182 w 254"/>
              <a:gd name="T33" fmla="*/ 1568 h 1928"/>
              <a:gd name="T34" fmla="*/ 174 w 254"/>
              <a:gd name="T35" fmla="*/ 1550 h 1928"/>
              <a:gd name="T36" fmla="*/ 166 w 254"/>
              <a:gd name="T37" fmla="*/ 1532 h 1928"/>
              <a:gd name="T38" fmla="*/ 160 w 254"/>
              <a:gd name="T39" fmla="*/ 1512 h 1928"/>
              <a:gd name="T40" fmla="*/ 154 w 254"/>
              <a:gd name="T41" fmla="*/ 1488 h 1928"/>
              <a:gd name="T42" fmla="*/ 152 w 254"/>
              <a:gd name="T43" fmla="*/ 1464 h 1928"/>
              <a:gd name="T44" fmla="*/ 150 w 254"/>
              <a:gd name="T45" fmla="*/ 1436 h 1928"/>
              <a:gd name="T46" fmla="*/ 150 w 254"/>
              <a:gd name="T47" fmla="*/ 1436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4" h="1928">
                <a:moveTo>
                  <a:pt x="150" y="1436"/>
                </a:moveTo>
                <a:lnTo>
                  <a:pt x="150" y="1436"/>
                </a:lnTo>
                <a:lnTo>
                  <a:pt x="150" y="0"/>
                </a:lnTo>
                <a:lnTo>
                  <a:pt x="0" y="0"/>
                </a:lnTo>
                <a:lnTo>
                  <a:pt x="0" y="1928"/>
                </a:lnTo>
                <a:lnTo>
                  <a:pt x="254" y="1928"/>
                </a:lnTo>
                <a:lnTo>
                  <a:pt x="254" y="1928"/>
                </a:lnTo>
                <a:lnTo>
                  <a:pt x="254" y="1734"/>
                </a:lnTo>
                <a:lnTo>
                  <a:pt x="254" y="1734"/>
                </a:lnTo>
                <a:lnTo>
                  <a:pt x="252" y="1712"/>
                </a:lnTo>
                <a:lnTo>
                  <a:pt x="250" y="1692"/>
                </a:lnTo>
                <a:lnTo>
                  <a:pt x="244" y="1674"/>
                </a:lnTo>
                <a:lnTo>
                  <a:pt x="238" y="1656"/>
                </a:lnTo>
                <a:lnTo>
                  <a:pt x="230" y="1642"/>
                </a:lnTo>
                <a:lnTo>
                  <a:pt x="222" y="1626"/>
                </a:lnTo>
                <a:lnTo>
                  <a:pt x="202" y="1598"/>
                </a:lnTo>
                <a:lnTo>
                  <a:pt x="182" y="1568"/>
                </a:lnTo>
                <a:lnTo>
                  <a:pt x="174" y="1550"/>
                </a:lnTo>
                <a:lnTo>
                  <a:pt x="166" y="1532"/>
                </a:lnTo>
                <a:lnTo>
                  <a:pt x="160" y="1512"/>
                </a:lnTo>
                <a:lnTo>
                  <a:pt x="154" y="1488"/>
                </a:lnTo>
                <a:lnTo>
                  <a:pt x="152" y="1464"/>
                </a:lnTo>
                <a:lnTo>
                  <a:pt x="150" y="1436"/>
                </a:lnTo>
                <a:lnTo>
                  <a:pt x="150" y="14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3257741" y="835259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82673" y="343394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5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 rot="5400000">
            <a:off x="2150396" y="1887418"/>
            <a:ext cx="2426241" cy="3205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400">
                <a:solidFill>
                  <a:schemeClr val="bg1"/>
                </a:solidFill>
              </a:rPr>
              <a:t>プラズマ・核融合学会</a:t>
            </a:r>
            <a:r>
              <a:rPr kumimoji="1" lang="en-US" altLang="ja-JP" sz="1400" dirty="0">
                <a:solidFill>
                  <a:schemeClr val="bg1"/>
                </a:solidFill>
              </a:rPr>
              <a:t>  </a:t>
            </a:r>
            <a:r>
              <a:rPr kumimoji="1" lang="ja-JP" altLang="en-US" sz="1400">
                <a:solidFill>
                  <a:schemeClr val="bg1"/>
                </a:solidFill>
              </a:rPr>
              <a:t>年会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66" r="100000">
                        <a14:foregroundMark x1="82284" y1="61765" x2="90210" y2="70069"/>
                        <a14:foregroundMark x1="91375" y1="74567" x2="98601" y2="80450"/>
                        <a14:backgroundMark x1="81119" y1="46886" x2="76457" y2="53287"/>
                        <a14:backgroundMark x1="75758" y1="30796" x2="81119" y2="37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68" y="849622"/>
            <a:ext cx="1735114" cy="2602672"/>
          </a:xfrm>
          <a:prstGeom prst="rect">
            <a:avLst/>
          </a:prstGeom>
        </p:spPr>
      </p:pic>
      <p:cxnSp>
        <p:nvCxnSpPr>
          <p:cNvPr id="56" name="直線コネクタ 55"/>
          <p:cNvCxnSpPr/>
          <p:nvPr/>
        </p:nvCxnSpPr>
        <p:spPr>
          <a:xfrm flipH="1">
            <a:off x="3840621" y="3610867"/>
            <a:ext cx="1577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3892740" y="3501158"/>
            <a:ext cx="144663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solidFill>
                  <a:schemeClr val="bg1"/>
                </a:solidFill>
              </a:rPr>
              <a:t>リトルファイターズ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892740" y="3627578"/>
            <a:ext cx="14466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400" dirty="0">
                <a:solidFill>
                  <a:schemeClr val="bg1"/>
                </a:solidFill>
              </a:rPr>
              <a:t>ダニエル・リー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5424679" y="835259"/>
            <a:ext cx="2160000" cy="30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Freeform 20"/>
          <p:cNvSpPr>
            <a:spLocks/>
          </p:cNvSpPr>
          <p:nvPr/>
        </p:nvSpPr>
        <p:spPr bwMode="auto">
          <a:xfrm>
            <a:off x="5609830" y="840909"/>
            <a:ext cx="1984375" cy="2727091"/>
          </a:xfrm>
          <a:custGeom>
            <a:avLst/>
            <a:gdLst>
              <a:gd name="T0" fmla="*/ 961 w 1250"/>
              <a:gd name="T1" fmla="*/ 833 h 1251"/>
              <a:gd name="T2" fmla="*/ 803 w 1250"/>
              <a:gd name="T3" fmla="*/ 720 h 1251"/>
              <a:gd name="T4" fmla="*/ 1244 w 1250"/>
              <a:gd name="T5" fmla="*/ 716 h 1251"/>
              <a:gd name="T6" fmla="*/ 1243 w 1250"/>
              <a:gd name="T7" fmla="*/ 588 h 1251"/>
              <a:gd name="T8" fmla="*/ 1243 w 1250"/>
              <a:gd name="T9" fmla="*/ 358 h 1251"/>
              <a:gd name="T10" fmla="*/ 1241 w 1250"/>
              <a:gd name="T11" fmla="*/ 250 h 1251"/>
              <a:gd name="T12" fmla="*/ 937 w 1250"/>
              <a:gd name="T13" fmla="*/ 418 h 1251"/>
              <a:gd name="T14" fmla="*/ 788 w 1250"/>
              <a:gd name="T15" fmla="*/ 494 h 1251"/>
              <a:gd name="T16" fmla="*/ 860 w 1250"/>
              <a:gd name="T17" fmla="*/ 410 h 1251"/>
              <a:gd name="T18" fmla="*/ 900 w 1250"/>
              <a:gd name="T19" fmla="*/ 322 h 1251"/>
              <a:gd name="T20" fmla="*/ 870 w 1250"/>
              <a:gd name="T21" fmla="*/ 295 h 1251"/>
              <a:gd name="T22" fmla="*/ 927 w 1250"/>
              <a:gd name="T23" fmla="*/ 126 h 1251"/>
              <a:gd name="T24" fmla="*/ 799 w 1250"/>
              <a:gd name="T25" fmla="*/ 287 h 1251"/>
              <a:gd name="T26" fmla="*/ 647 w 1250"/>
              <a:gd name="T27" fmla="*/ 563 h 1251"/>
              <a:gd name="T28" fmla="*/ 822 w 1250"/>
              <a:gd name="T29" fmla="*/ 43 h 1251"/>
              <a:gd name="T30" fmla="*/ 720 w 1250"/>
              <a:gd name="T31" fmla="*/ 252 h 1251"/>
              <a:gd name="T32" fmla="*/ 660 w 1250"/>
              <a:gd name="T33" fmla="*/ 355 h 1251"/>
              <a:gd name="T34" fmla="*/ 625 w 1250"/>
              <a:gd name="T35" fmla="*/ 550 h 1251"/>
              <a:gd name="T36" fmla="*/ 621 w 1250"/>
              <a:gd name="T37" fmla="*/ 1 h 1251"/>
              <a:gd name="T38" fmla="*/ 595 w 1250"/>
              <a:gd name="T39" fmla="*/ 297 h 1251"/>
              <a:gd name="T40" fmla="*/ 587 w 1250"/>
              <a:gd name="T41" fmla="*/ 432 h 1251"/>
              <a:gd name="T42" fmla="*/ 548 w 1250"/>
              <a:gd name="T43" fmla="*/ 338 h 1251"/>
              <a:gd name="T44" fmla="*/ 394 w 1250"/>
              <a:gd name="T45" fmla="*/ 3 h 1251"/>
              <a:gd name="T46" fmla="*/ 473 w 1250"/>
              <a:gd name="T47" fmla="*/ 297 h 1251"/>
              <a:gd name="T48" fmla="*/ 476 w 1250"/>
              <a:gd name="T49" fmla="*/ 350 h 1251"/>
              <a:gd name="T50" fmla="*/ 225 w 1250"/>
              <a:gd name="T51" fmla="*/ 1 h 1251"/>
              <a:gd name="T52" fmla="*/ 125 w 1250"/>
              <a:gd name="T53" fmla="*/ 1 h 1251"/>
              <a:gd name="T54" fmla="*/ 12 w 1250"/>
              <a:gd name="T55" fmla="*/ 0 h 1251"/>
              <a:gd name="T56" fmla="*/ 265 w 1250"/>
              <a:gd name="T57" fmla="*/ 310 h 1251"/>
              <a:gd name="T58" fmla="*/ 460 w 1250"/>
              <a:gd name="T59" fmla="*/ 504 h 1251"/>
              <a:gd name="T60" fmla="*/ 563 w 1250"/>
              <a:gd name="T61" fmla="*/ 590 h 1251"/>
              <a:gd name="T62" fmla="*/ 207 w 1250"/>
              <a:gd name="T63" fmla="*/ 405 h 1251"/>
              <a:gd name="T64" fmla="*/ 556 w 1250"/>
              <a:gd name="T65" fmla="*/ 607 h 1251"/>
              <a:gd name="T66" fmla="*/ 2 w 1250"/>
              <a:gd name="T67" fmla="*/ 623 h 1251"/>
              <a:gd name="T68" fmla="*/ 2 w 1250"/>
              <a:gd name="T69" fmla="*/ 810 h 1251"/>
              <a:gd name="T70" fmla="*/ 282 w 1250"/>
              <a:gd name="T71" fmla="*/ 806 h 1251"/>
              <a:gd name="T72" fmla="*/ 345 w 1250"/>
              <a:gd name="T73" fmla="*/ 796 h 1251"/>
              <a:gd name="T74" fmla="*/ 324 w 1250"/>
              <a:gd name="T75" fmla="*/ 848 h 1251"/>
              <a:gd name="T76" fmla="*/ 0 w 1250"/>
              <a:gd name="T77" fmla="*/ 1172 h 1251"/>
              <a:gd name="T78" fmla="*/ 324 w 1250"/>
              <a:gd name="T79" fmla="*/ 920 h 1251"/>
              <a:gd name="T80" fmla="*/ 307 w 1250"/>
              <a:gd name="T81" fmla="*/ 1011 h 1251"/>
              <a:gd name="T82" fmla="*/ 364 w 1250"/>
              <a:gd name="T83" fmla="*/ 1020 h 1251"/>
              <a:gd name="T84" fmla="*/ 590 w 1250"/>
              <a:gd name="T85" fmla="*/ 683 h 1251"/>
              <a:gd name="T86" fmla="*/ 460 w 1250"/>
              <a:gd name="T87" fmla="*/ 980 h 1251"/>
              <a:gd name="T88" fmla="*/ 442 w 1250"/>
              <a:gd name="T89" fmla="*/ 1109 h 1251"/>
              <a:gd name="T90" fmla="*/ 603 w 1250"/>
              <a:gd name="T91" fmla="*/ 694 h 1251"/>
              <a:gd name="T92" fmla="*/ 552 w 1250"/>
              <a:gd name="T93" fmla="*/ 975 h 1251"/>
              <a:gd name="T94" fmla="*/ 574 w 1250"/>
              <a:gd name="T95" fmla="*/ 1119 h 1251"/>
              <a:gd name="T96" fmla="*/ 618 w 1250"/>
              <a:gd name="T97" fmla="*/ 1250 h 1251"/>
              <a:gd name="T98" fmla="*/ 627 w 1250"/>
              <a:gd name="T99" fmla="*/ 826 h 1251"/>
              <a:gd name="T100" fmla="*/ 671 w 1250"/>
              <a:gd name="T101" fmla="*/ 988 h 1251"/>
              <a:gd name="T102" fmla="*/ 748 w 1250"/>
              <a:gd name="T103" fmla="*/ 1128 h 1251"/>
              <a:gd name="T104" fmla="*/ 732 w 1250"/>
              <a:gd name="T105" fmla="*/ 963 h 1251"/>
              <a:gd name="T106" fmla="*/ 690 w 1250"/>
              <a:gd name="T107" fmla="*/ 803 h 1251"/>
              <a:gd name="T108" fmla="*/ 932 w 1250"/>
              <a:gd name="T109" fmla="*/ 1250 h 1251"/>
              <a:gd name="T110" fmla="*/ 831 w 1250"/>
              <a:gd name="T111" fmla="*/ 976 h 1251"/>
              <a:gd name="T112" fmla="*/ 756 w 1250"/>
              <a:gd name="T113" fmla="*/ 807 h 1251"/>
              <a:gd name="T114" fmla="*/ 770 w 1250"/>
              <a:gd name="T115" fmla="*/ 790 h 1251"/>
              <a:gd name="T116" fmla="*/ 670 w 1250"/>
              <a:gd name="T117" fmla="*/ 672 h 1251"/>
              <a:gd name="T118" fmla="*/ 924 w 1250"/>
              <a:gd name="T119" fmla="*/ 868 h 1251"/>
              <a:gd name="T120" fmla="*/ 1243 w 1250"/>
              <a:gd name="T121" fmla="*/ 1045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0" h="1251">
                <a:moveTo>
                  <a:pt x="1157" y="986"/>
                </a:moveTo>
                <a:lnTo>
                  <a:pt x="1157" y="986"/>
                </a:lnTo>
                <a:lnTo>
                  <a:pt x="1025" y="894"/>
                </a:lnTo>
                <a:lnTo>
                  <a:pt x="938" y="833"/>
                </a:lnTo>
                <a:lnTo>
                  <a:pt x="938" y="833"/>
                </a:lnTo>
                <a:lnTo>
                  <a:pt x="682" y="662"/>
                </a:lnTo>
                <a:lnTo>
                  <a:pt x="682" y="662"/>
                </a:lnTo>
                <a:lnTo>
                  <a:pt x="806" y="739"/>
                </a:lnTo>
                <a:lnTo>
                  <a:pt x="898" y="796"/>
                </a:lnTo>
                <a:lnTo>
                  <a:pt x="951" y="828"/>
                </a:lnTo>
                <a:lnTo>
                  <a:pt x="951" y="828"/>
                </a:lnTo>
                <a:lnTo>
                  <a:pt x="961" y="833"/>
                </a:lnTo>
                <a:lnTo>
                  <a:pt x="995" y="853"/>
                </a:lnTo>
                <a:lnTo>
                  <a:pt x="1080" y="903"/>
                </a:lnTo>
                <a:lnTo>
                  <a:pt x="1241" y="1002"/>
                </a:lnTo>
                <a:lnTo>
                  <a:pt x="1241" y="964"/>
                </a:lnTo>
                <a:lnTo>
                  <a:pt x="1241" y="964"/>
                </a:lnTo>
                <a:lnTo>
                  <a:pt x="1110" y="888"/>
                </a:lnTo>
                <a:lnTo>
                  <a:pt x="1037" y="847"/>
                </a:lnTo>
                <a:lnTo>
                  <a:pt x="997" y="824"/>
                </a:lnTo>
                <a:lnTo>
                  <a:pt x="962" y="806"/>
                </a:lnTo>
                <a:lnTo>
                  <a:pt x="962" y="806"/>
                </a:lnTo>
                <a:lnTo>
                  <a:pt x="897" y="770"/>
                </a:lnTo>
                <a:lnTo>
                  <a:pt x="803" y="720"/>
                </a:lnTo>
                <a:lnTo>
                  <a:pt x="680" y="654"/>
                </a:lnTo>
                <a:lnTo>
                  <a:pt x="1243" y="933"/>
                </a:lnTo>
                <a:lnTo>
                  <a:pt x="1243" y="893"/>
                </a:lnTo>
                <a:lnTo>
                  <a:pt x="679" y="646"/>
                </a:lnTo>
                <a:lnTo>
                  <a:pt x="1244" y="870"/>
                </a:lnTo>
                <a:lnTo>
                  <a:pt x="1243" y="830"/>
                </a:lnTo>
                <a:lnTo>
                  <a:pt x="680" y="642"/>
                </a:lnTo>
                <a:lnTo>
                  <a:pt x="1242" y="810"/>
                </a:lnTo>
                <a:lnTo>
                  <a:pt x="1242" y="770"/>
                </a:lnTo>
                <a:lnTo>
                  <a:pt x="682" y="637"/>
                </a:lnTo>
                <a:lnTo>
                  <a:pt x="1244" y="760"/>
                </a:lnTo>
                <a:lnTo>
                  <a:pt x="1244" y="716"/>
                </a:lnTo>
                <a:lnTo>
                  <a:pt x="688" y="632"/>
                </a:lnTo>
                <a:lnTo>
                  <a:pt x="1242" y="707"/>
                </a:lnTo>
                <a:lnTo>
                  <a:pt x="1243" y="664"/>
                </a:lnTo>
                <a:lnTo>
                  <a:pt x="700" y="629"/>
                </a:lnTo>
                <a:lnTo>
                  <a:pt x="705" y="629"/>
                </a:lnTo>
                <a:lnTo>
                  <a:pt x="1242" y="657"/>
                </a:lnTo>
                <a:lnTo>
                  <a:pt x="1242" y="623"/>
                </a:lnTo>
                <a:lnTo>
                  <a:pt x="1242" y="623"/>
                </a:lnTo>
                <a:lnTo>
                  <a:pt x="1242" y="595"/>
                </a:lnTo>
                <a:lnTo>
                  <a:pt x="703" y="623"/>
                </a:lnTo>
                <a:lnTo>
                  <a:pt x="700" y="623"/>
                </a:lnTo>
                <a:lnTo>
                  <a:pt x="1243" y="588"/>
                </a:lnTo>
                <a:lnTo>
                  <a:pt x="1242" y="545"/>
                </a:lnTo>
                <a:lnTo>
                  <a:pt x="688" y="620"/>
                </a:lnTo>
                <a:lnTo>
                  <a:pt x="1243" y="535"/>
                </a:lnTo>
                <a:lnTo>
                  <a:pt x="1243" y="492"/>
                </a:lnTo>
                <a:lnTo>
                  <a:pt x="681" y="615"/>
                </a:lnTo>
                <a:lnTo>
                  <a:pt x="1242" y="482"/>
                </a:lnTo>
                <a:lnTo>
                  <a:pt x="1250" y="439"/>
                </a:lnTo>
                <a:lnTo>
                  <a:pt x="687" y="607"/>
                </a:lnTo>
                <a:lnTo>
                  <a:pt x="1243" y="422"/>
                </a:lnTo>
                <a:lnTo>
                  <a:pt x="1243" y="382"/>
                </a:lnTo>
                <a:lnTo>
                  <a:pt x="677" y="605"/>
                </a:lnTo>
                <a:lnTo>
                  <a:pt x="1243" y="358"/>
                </a:lnTo>
                <a:lnTo>
                  <a:pt x="1243" y="318"/>
                </a:lnTo>
                <a:lnTo>
                  <a:pt x="680" y="597"/>
                </a:lnTo>
                <a:lnTo>
                  <a:pt x="680" y="597"/>
                </a:lnTo>
                <a:lnTo>
                  <a:pt x="802" y="532"/>
                </a:lnTo>
                <a:lnTo>
                  <a:pt x="897" y="481"/>
                </a:lnTo>
                <a:lnTo>
                  <a:pt x="962" y="445"/>
                </a:lnTo>
                <a:lnTo>
                  <a:pt x="962" y="445"/>
                </a:lnTo>
                <a:lnTo>
                  <a:pt x="995" y="427"/>
                </a:lnTo>
                <a:lnTo>
                  <a:pt x="1037" y="405"/>
                </a:lnTo>
                <a:lnTo>
                  <a:pt x="1110" y="363"/>
                </a:lnTo>
                <a:lnTo>
                  <a:pt x="1241" y="288"/>
                </a:lnTo>
                <a:lnTo>
                  <a:pt x="1241" y="250"/>
                </a:lnTo>
                <a:lnTo>
                  <a:pt x="1241" y="250"/>
                </a:lnTo>
                <a:lnTo>
                  <a:pt x="1079" y="349"/>
                </a:lnTo>
                <a:lnTo>
                  <a:pt x="994" y="398"/>
                </a:lnTo>
                <a:lnTo>
                  <a:pt x="961" y="418"/>
                </a:lnTo>
                <a:lnTo>
                  <a:pt x="951" y="423"/>
                </a:lnTo>
                <a:lnTo>
                  <a:pt x="951" y="423"/>
                </a:lnTo>
                <a:lnTo>
                  <a:pt x="898" y="456"/>
                </a:lnTo>
                <a:lnTo>
                  <a:pt x="806" y="512"/>
                </a:lnTo>
                <a:lnTo>
                  <a:pt x="681" y="590"/>
                </a:lnTo>
                <a:lnTo>
                  <a:pt x="681" y="590"/>
                </a:lnTo>
                <a:lnTo>
                  <a:pt x="937" y="418"/>
                </a:lnTo>
                <a:lnTo>
                  <a:pt x="937" y="418"/>
                </a:lnTo>
                <a:lnTo>
                  <a:pt x="1104" y="303"/>
                </a:lnTo>
                <a:lnTo>
                  <a:pt x="1243" y="206"/>
                </a:lnTo>
                <a:lnTo>
                  <a:pt x="1243" y="171"/>
                </a:lnTo>
                <a:lnTo>
                  <a:pt x="1243" y="171"/>
                </a:lnTo>
                <a:lnTo>
                  <a:pt x="1095" y="277"/>
                </a:lnTo>
                <a:lnTo>
                  <a:pt x="920" y="403"/>
                </a:lnTo>
                <a:lnTo>
                  <a:pt x="920" y="403"/>
                </a:lnTo>
                <a:lnTo>
                  <a:pt x="866" y="443"/>
                </a:lnTo>
                <a:lnTo>
                  <a:pt x="785" y="504"/>
                </a:lnTo>
                <a:lnTo>
                  <a:pt x="676" y="585"/>
                </a:lnTo>
                <a:lnTo>
                  <a:pt x="676" y="585"/>
                </a:lnTo>
                <a:lnTo>
                  <a:pt x="788" y="494"/>
                </a:lnTo>
                <a:lnTo>
                  <a:pt x="923" y="383"/>
                </a:lnTo>
                <a:lnTo>
                  <a:pt x="923" y="383"/>
                </a:lnTo>
                <a:lnTo>
                  <a:pt x="986" y="330"/>
                </a:lnTo>
                <a:lnTo>
                  <a:pt x="1094" y="237"/>
                </a:lnTo>
                <a:lnTo>
                  <a:pt x="1243" y="109"/>
                </a:lnTo>
                <a:lnTo>
                  <a:pt x="1243" y="80"/>
                </a:lnTo>
                <a:lnTo>
                  <a:pt x="1243" y="80"/>
                </a:lnTo>
                <a:lnTo>
                  <a:pt x="1091" y="213"/>
                </a:lnTo>
                <a:lnTo>
                  <a:pt x="978" y="310"/>
                </a:lnTo>
                <a:lnTo>
                  <a:pt x="912" y="366"/>
                </a:lnTo>
                <a:lnTo>
                  <a:pt x="912" y="366"/>
                </a:lnTo>
                <a:lnTo>
                  <a:pt x="860" y="410"/>
                </a:lnTo>
                <a:lnTo>
                  <a:pt x="778" y="483"/>
                </a:lnTo>
                <a:lnTo>
                  <a:pt x="670" y="580"/>
                </a:lnTo>
                <a:lnTo>
                  <a:pt x="670" y="580"/>
                </a:lnTo>
                <a:lnTo>
                  <a:pt x="782" y="470"/>
                </a:lnTo>
                <a:lnTo>
                  <a:pt x="867" y="386"/>
                </a:lnTo>
                <a:lnTo>
                  <a:pt x="920" y="332"/>
                </a:lnTo>
                <a:lnTo>
                  <a:pt x="920" y="332"/>
                </a:lnTo>
                <a:lnTo>
                  <a:pt x="1231" y="0"/>
                </a:lnTo>
                <a:lnTo>
                  <a:pt x="1213" y="0"/>
                </a:lnTo>
                <a:lnTo>
                  <a:pt x="1213" y="0"/>
                </a:lnTo>
                <a:lnTo>
                  <a:pt x="900" y="322"/>
                </a:lnTo>
                <a:lnTo>
                  <a:pt x="900" y="322"/>
                </a:lnTo>
                <a:lnTo>
                  <a:pt x="848" y="377"/>
                </a:lnTo>
                <a:lnTo>
                  <a:pt x="770" y="462"/>
                </a:lnTo>
                <a:lnTo>
                  <a:pt x="667" y="575"/>
                </a:lnTo>
                <a:lnTo>
                  <a:pt x="667" y="575"/>
                </a:lnTo>
                <a:lnTo>
                  <a:pt x="888" y="303"/>
                </a:lnTo>
                <a:lnTo>
                  <a:pt x="888" y="303"/>
                </a:lnTo>
                <a:lnTo>
                  <a:pt x="936" y="242"/>
                </a:lnTo>
                <a:lnTo>
                  <a:pt x="1014" y="139"/>
                </a:lnTo>
                <a:lnTo>
                  <a:pt x="1119" y="1"/>
                </a:lnTo>
                <a:lnTo>
                  <a:pt x="1106" y="1"/>
                </a:lnTo>
                <a:lnTo>
                  <a:pt x="1106" y="1"/>
                </a:lnTo>
                <a:lnTo>
                  <a:pt x="870" y="295"/>
                </a:lnTo>
                <a:lnTo>
                  <a:pt x="870" y="295"/>
                </a:lnTo>
                <a:lnTo>
                  <a:pt x="756" y="445"/>
                </a:lnTo>
                <a:lnTo>
                  <a:pt x="660" y="573"/>
                </a:lnTo>
                <a:lnTo>
                  <a:pt x="660" y="573"/>
                </a:lnTo>
                <a:lnTo>
                  <a:pt x="843" y="290"/>
                </a:lnTo>
                <a:lnTo>
                  <a:pt x="843" y="290"/>
                </a:lnTo>
                <a:lnTo>
                  <a:pt x="880" y="231"/>
                </a:lnTo>
                <a:lnTo>
                  <a:pt x="938" y="133"/>
                </a:lnTo>
                <a:lnTo>
                  <a:pt x="1018" y="1"/>
                </a:lnTo>
                <a:lnTo>
                  <a:pt x="1005" y="0"/>
                </a:lnTo>
                <a:lnTo>
                  <a:pt x="1005" y="0"/>
                </a:lnTo>
                <a:lnTo>
                  <a:pt x="927" y="126"/>
                </a:lnTo>
                <a:lnTo>
                  <a:pt x="868" y="219"/>
                </a:lnTo>
                <a:lnTo>
                  <a:pt x="831" y="275"/>
                </a:lnTo>
                <a:lnTo>
                  <a:pt x="831" y="275"/>
                </a:lnTo>
                <a:lnTo>
                  <a:pt x="793" y="336"/>
                </a:lnTo>
                <a:lnTo>
                  <a:pt x="734" y="435"/>
                </a:lnTo>
                <a:lnTo>
                  <a:pt x="654" y="569"/>
                </a:lnTo>
                <a:lnTo>
                  <a:pt x="654" y="569"/>
                </a:lnTo>
                <a:lnTo>
                  <a:pt x="719" y="445"/>
                </a:lnTo>
                <a:lnTo>
                  <a:pt x="768" y="350"/>
                </a:lnTo>
                <a:lnTo>
                  <a:pt x="787" y="312"/>
                </a:lnTo>
                <a:lnTo>
                  <a:pt x="799" y="287"/>
                </a:lnTo>
                <a:lnTo>
                  <a:pt x="799" y="287"/>
                </a:lnTo>
                <a:lnTo>
                  <a:pt x="872" y="128"/>
                </a:lnTo>
                <a:lnTo>
                  <a:pt x="931" y="1"/>
                </a:lnTo>
                <a:lnTo>
                  <a:pt x="919" y="1"/>
                </a:lnTo>
                <a:lnTo>
                  <a:pt x="919" y="1"/>
                </a:lnTo>
                <a:lnTo>
                  <a:pt x="860" y="119"/>
                </a:lnTo>
                <a:lnTo>
                  <a:pt x="815" y="209"/>
                </a:lnTo>
                <a:lnTo>
                  <a:pt x="783" y="271"/>
                </a:lnTo>
                <a:lnTo>
                  <a:pt x="783" y="271"/>
                </a:lnTo>
                <a:lnTo>
                  <a:pt x="770" y="297"/>
                </a:lnTo>
                <a:lnTo>
                  <a:pt x="752" y="337"/>
                </a:lnTo>
                <a:lnTo>
                  <a:pt x="707" y="434"/>
                </a:lnTo>
                <a:lnTo>
                  <a:pt x="647" y="563"/>
                </a:lnTo>
                <a:lnTo>
                  <a:pt x="647" y="563"/>
                </a:lnTo>
                <a:lnTo>
                  <a:pt x="690" y="449"/>
                </a:lnTo>
                <a:lnTo>
                  <a:pt x="723" y="363"/>
                </a:lnTo>
                <a:lnTo>
                  <a:pt x="745" y="309"/>
                </a:lnTo>
                <a:lnTo>
                  <a:pt x="745" y="309"/>
                </a:lnTo>
                <a:lnTo>
                  <a:pt x="767" y="246"/>
                </a:lnTo>
                <a:lnTo>
                  <a:pt x="802" y="142"/>
                </a:lnTo>
                <a:lnTo>
                  <a:pt x="849" y="3"/>
                </a:lnTo>
                <a:lnTo>
                  <a:pt x="849" y="3"/>
                </a:lnTo>
                <a:lnTo>
                  <a:pt x="839" y="3"/>
                </a:lnTo>
                <a:lnTo>
                  <a:pt x="839" y="3"/>
                </a:lnTo>
                <a:lnTo>
                  <a:pt x="822" y="43"/>
                </a:lnTo>
                <a:lnTo>
                  <a:pt x="789" y="135"/>
                </a:lnTo>
                <a:lnTo>
                  <a:pt x="730" y="288"/>
                </a:lnTo>
                <a:lnTo>
                  <a:pt x="730" y="288"/>
                </a:lnTo>
                <a:lnTo>
                  <a:pt x="712" y="342"/>
                </a:lnTo>
                <a:lnTo>
                  <a:pt x="682" y="434"/>
                </a:lnTo>
                <a:lnTo>
                  <a:pt x="641" y="557"/>
                </a:lnTo>
                <a:lnTo>
                  <a:pt x="641" y="557"/>
                </a:lnTo>
                <a:lnTo>
                  <a:pt x="672" y="432"/>
                </a:lnTo>
                <a:lnTo>
                  <a:pt x="697" y="338"/>
                </a:lnTo>
                <a:lnTo>
                  <a:pt x="713" y="276"/>
                </a:lnTo>
                <a:lnTo>
                  <a:pt x="713" y="276"/>
                </a:lnTo>
                <a:lnTo>
                  <a:pt x="720" y="252"/>
                </a:lnTo>
                <a:lnTo>
                  <a:pt x="728" y="216"/>
                </a:lnTo>
                <a:lnTo>
                  <a:pt x="747" y="124"/>
                </a:lnTo>
                <a:lnTo>
                  <a:pt x="772" y="3"/>
                </a:lnTo>
                <a:lnTo>
                  <a:pt x="762" y="3"/>
                </a:lnTo>
                <a:lnTo>
                  <a:pt x="762" y="3"/>
                </a:lnTo>
                <a:lnTo>
                  <a:pt x="692" y="277"/>
                </a:lnTo>
                <a:lnTo>
                  <a:pt x="692" y="277"/>
                </a:lnTo>
                <a:lnTo>
                  <a:pt x="677" y="339"/>
                </a:lnTo>
                <a:lnTo>
                  <a:pt x="657" y="432"/>
                </a:lnTo>
                <a:lnTo>
                  <a:pt x="632" y="555"/>
                </a:lnTo>
                <a:lnTo>
                  <a:pt x="632" y="555"/>
                </a:lnTo>
                <a:lnTo>
                  <a:pt x="660" y="355"/>
                </a:lnTo>
                <a:lnTo>
                  <a:pt x="671" y="263"/>
                </a:lnTo>
                <a:lnTo>
                  <a:pt x="671" y="263"/>
                </a:lnTo>
                <a:lnTo>
                  <a:pt x="685" y="123"/>
                </a:lnTo>
                <a:lnTo>
                  <a:pt x="696" y="3"/>
                </a:lnTo>
                <a:lnTo>
                  <a:pt x="688" y="3"/>
                </a:lnTo>
                <a:lnTo>
                  <a:pt x="688" y="3"/>
                </a:lnTo>
                <a:lnTo>
                  <a:pt x="670" y="133"/>
                </a:lnTo>
                <a:lnTo>
                  <a:pt x="657" y="232"/>
                </a:lnTo>
                <a:lnTo>
                  <a:pt x="648" y="297"/>
                </a:lnTo>
                <a:lnTo>
                  <a:pt x="648" y="297"/>
                </a:lnTo>
                <a:lnTo>
                  <a:pt x="635" y="439"/>
                </a:lnTo>
                <a:lnTo>
                  <a:pt x="625" y="550"/>
                </a:lnTo>
                <a:lnTo>
                  <a:pt x="625" y="550"/>
                </a:lnTo>
                <a:lnTo>
                  <a:pt x="627" y="427"/>
                </a:lnTo>
                <a:lnTo>
                  <a:pt x="629" y="288"/>
                </a:lnTo>
                <a:lnTo>
                  <a:pt x="629" y="288"/>
                </a:lnTo>
                <a:lnTo>
                  <a:pt x="629" y="230"/>
                </a:lnTo>
                <a:lnTo>
                  <a:pt x="628" y="132"/>
                </a:lnTo>
                <a:lnTo>
                  <a:pt x="625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1" y="1"/>
                </a:lnTo>
                <a:lnTo>
                  <a:pt x="621" y="1"/>
                </a:lnTo>
                <a:lnTo>
                  <a:pt x="619" y="1"/>
                </a:lnTo>
                <a:lnTo>
                  <a:pt x="619" y="1"/>
                </a:lnTo>
                <a:lnTo>
                  <a:pt x="616" y="132"/>
                </a:lnTo>
                <a:lnTo>
                  <a:pt x="615" y="230"/>
                </a:lnTo>
                <a:lnTo>
                  <a:pt x="615" y="288"/>
                </a:lnTo>
                <a:lnTo>
                  <a:pt x="615" y="288"/>
                </a:lnTo>
                <a:lnTo>
                  <a:pt x="617" y="427"/>
                </a:lnTo>
                <a:lnTo>
                  <a:pt x="619" y="550"/>
                </a:lnTo>
                <a:lnTo>
                  <a:pt x="619" y="550"/>
                </a:lnTo>
                <a:lnTo>
                  <a:pt x="609" y="439"/>
                </a:lnTo>
                <a:lnTo>
                  <a:pt x="595" y="297"/>
                </a:lnTo>
                <a:lnTo>
                  <a:pt x="595" y="297"/>
                </a:lnTo>
                <a:lnTo>
                  <a:pt x="587" y="232"/>
                </a:lnTo>
                <a:lnTo>
                  <a:pt x="574" y="133"/>
                </a:lnTo>
                <a:lnTo>
                  <a:pt x="555" y="3"/>
                </a:lnTo>
                <a:lnTo>
                  <a:pt x="548" y="3"/>
                </a:lnTo>
                <a:lnTo>
                  <a:pt x="548" y="3"/>
                </a:lnTo>
                <a:lnTo>
                  <a:pt x="559" y="123"/>
                </a:lnTo>
                <a:lnTo>
                  <a:pt x="573" y="263"/>
                </a:lnTo>
                <a:lnTo>
                  <a:pt x="573" y="263"/>
                </a:lnTo>
                <a:lnTo>
                  <a:pt x="584" y="355"/>
                </a:lnTo>
                <a:lnTo>
                  <a:pt x="613" y="555"/>
                </a:lnTo>
                <a:lnTo>
                  <a:pt x="613" y="555"/>
                </a:lnTo>
                <a:lnTo>
                  <a:pt x="587" y="432"/>
                </a:lnTo>
                <a:lnTo>
                  <a:pt x="566" y="339"/>
                </a:lnTo>
                <a:lnTo>
                  <a:pt x="552" y="277"/>
                </a:lnTo>
                <a:lnTo>
                  <a:pt x="552" y="277"/>
                </a:lnTo>
                <a:lnTo>
                  <a:pt x="482" y="3"/>
                </a:lnTo>
                <a:lnTo>
                  <a:pt x="473" y="3"/>
                </a:lnTo>
                <a:lnTo>
                  <a:pt x="473" y="3"/>
                </a:lnTo>
                <a:lnTo>
                  <a:pt x="497" y="124"/>
                </a:lnTo>
                <a:lnTo>
                  <a:pt x="516" y="216"/>
                </a:lnTo>
                <a:lnTo>
                  <a:pt x="524" y="252"/>
                </a:lnTo>
                <a:lnTo>
                  <a:pt x="530" y="276"/>
                </a:lnTo>
                <a:lnTo>
                  <a:pt x="530" y="276"/>
                </a:lnTo>
                <a:lnTo>
                  <a:pt x="548" y="338"/>
                </a:lnTo>
                <a:lnTo>
                  <a:pt x="572" y="432"/>
                </a:lnTo>
                <a:lnTo>
                  <a:pt x="603" y="557"/>
                </a:lnTo>
                <a:lnTo>
                  <a:pt x="603" y="557"/>
                </a:lnTo>
                <a:lnTo>
                  <a:pt x="562" y="434"/>
                </a:lnTo>
                <a:lnTo>
                  <a:pt x="531" y="342"/>
                </a:lnTo>
                <a:lnTo>
                  <a:pt x="513" y="288"/>
                </a:lnTo>
                <a:lnTo>
                  <a:pt x="513" y="288"/>
                </a:lnTo>
                <a:lnTo>
                  <a:pt x="456" y="135"/>
                </a:lnTo>
                <a:lnTo>
                  <a:pt x="421" y="43"/>
                </a:lnTo>
                <a:lnTo>
                  <a:pt x="405" y="3"/>
                </a:lnTo>
                <a:lnTo>
                  <a:pt x="405" y="3"/>
                </a:lnTo>
                <a:lnTo>
                  <a:pt x="394" y="3"/>
                </a:lnTo>
                <a:lnTo>
                  <a:pt x="394" y="3"/>
                </a:lnTo>
                <a:lnTo>
                  <a:pt x="442" y="142"/>
                </a:lnTo>
                <a:lnTo>
                  <a:pt x="477" y="246"/>
                </a:lnTo>
                <a:lnTo>
                  <a:pt x="499" y="309"/>
                </a:lnTo>
                <a:lnTo>
                  <a:pt x="499" y="309"/>
                </a:lnTo>
                <a:lnTo>
                  <a:pt x="521" y="363"/>
                </a:lnTo>
                <a:lnTo>
                  <a:pt x="553" y="449"/>
                </a:lnTo>
                <a:lnTo>
                  <a:pt x="596" y="563"/>
                </a:lnTo>
                <a:lnTo>
                  <a:pt x="596" y="563"/>
                </a:lnTo>
                <a:lnTo>
                  <a:pt x="537" y="434"/>
                </a:lnTo>
                <a:lnTo>
                  <a:pt x="491" y="337"/>
                </a:lnTo>
                <a:lnTo>
                  <a:pt x="473" y="297"/>
                </a:lnTo>
                <a:lnTo>
                  <a:pt x="460" y="271"/>
                </a:lnTo>
                <a:lnTo>
                  <a:pt x="460" y="271"/>
                </a:lnTo>
                <a:lnTo>
                  <a:pt x="429" y="209"/>
                </a:lnTo>
                <a:lnTo>
                  <a:pt x="383" y="119"/>
                </a:lnTo>
                <a:lnTo>
                  <a:pt x="325" y="1"/>
                </a:lnTo>
                <a:lnTo>
                  <a:pt x="313" y="1"/>
                </a:lnTo>
                <a:lnTo>
                  <a:pt x="313" y="1"/>
                </a:lnTo>
                <a:lnTo>
                  <a:pt x="371" y="128"/>
                </a:lnTo>
                <a:lnTo>
                  <a:pt x="445" y="287"/>
                </a:lnTo>
                <a:lnTo>
                  <a:pt x="445" y="287"/>
                </a:lnTo>
                <a:lnTo>
                  <a:pt x="457" y="312"/>
                </a:lnTo>
                <a:lnTo>
                  <a:pt x="476" y="350"/>
                </a:lnTo>
                <a:lnTo>
                  <a:pt x="525" y="445"/>
                </a:lnTo>
                <a:lnTo>
                  <a:pt x="590" y="569"/>
                </a:lnTo>
                <a:lnTo>
                  <a:pt x="590" y="569"/>
                </a:lnTo>
                <a:lnTo>
                  <a:pt x="510" y="435"/>
                </a:lnTo>
                <a:lnTo>
                  <a:pt x="450" y="336"/>
                </a:lnTo>
                <a:lnTo>
                  <a:pt x="413" y="275"/>
                </a:lnTo>
                <a:lnTo>
                  <a:pt x="413" y="275"/>
                </a:lnTo>
                <a:lnTo>
                  <a:pt x="376" y="219"/>
                </a:lnTo>
                <a:lnTo>
                  <a:pt x="317" y="126"/>
                </a:lnTo>
                <a:lnTo>
                  <a:pt x="238" y="0"/>
                </a:lnTo>
                <a:lnTo>
                  <a:pt x="225" y="1"/>
                </a:lnTo>
                <a:lnTo>
                  <a:pt x="225" y="1"/>
                </a:lnTo>
                <a:lnTo>
                  <a:pt x="305" y="133"/>
                </a:lnTo>
                <a:lnTo>
                  <a:pt x="365" y="231"/>
                </a:lnTo>
                <a:lnTo>
                  <a:pt x="401" y="290"/>
                </a:lnTo>
                <a:lnTo>
                  <a:pt x="401" y="290"/>
                </a:lnTo>
                <a:lnTo>
                  <a:pt x="583" y="573"/>
                </a:lnTo>
                <a:lnTo>
                  <a:pt x="583" y="573"/>
                </a:lnTo>
                <a:lnTo>
                  <a:pt x="487" y="445"/>
                </a:lnTo>
                <a:lnTo>
                  <a:pt x="374" y="295"/>
                </a:lnTo>
                <a:lnTo>
                  <a:pt x="374" y="295"/>
                </a:lnTo>
                <a:lnTo>
                  <a:pt x="138" y="1"/>
                </a:lnTo>
                <a:lnTo>
                  <a:pt x="125" y="1"/>
                </a:lnTo>
                <a:lnTo>
                  <a:pt x="125" y="1"/>
                </a:lnTo>
                <a:lnTo>
                  <a:pt x="230" y="139"/>
                </a:lnTo>
                <a:lnTo>
                  <a:pt x="308" y="242"/>
                </a:lnTo>
                <a:lnTo>
                  <a:pt x="355" y="303"/>
                </a:lnTo>
                <a:lnTo>
                  <a:pt x="355" y="303"/>
                </a:lnTo>
                <a:lnTo>
                  <a:pt x="577" y="575"/>
                </a:lnTo>
                <a:lnTo>
                  <a:pt x="577" y="575"/>
                </a:lnTo>
                <a:lnTo>
                  <a:pt x="473" y="462"/>
                </a:lnTo>
                <a:lnTo>
                  <a:pt x="395" y="377"/>
                </a:lnTo>
                <a:lnTo>
                  <a:pt x="343" y="322"/>
                </a:lnTo>
                <a:lnTo>
                  <a:pt x="343" y="322"/>
                </a:lnTo>
                <a:lnTo>
                  <a:pt x="31" y="0"/>
                </a:lnTo>
                <a:lnTo>
                  <a:pt x="12" y="0"/>
                </a:lnTo>
                <a:lnTo>
                  <a:pt x="12" y="0"/>
                </a:lnTo>
                <a:lnTo>
                  <a:pt x="324" y="332"/>
                </a:lnTo>
                <a:lnTo>
                  <a:pt x="324" y="332"/>
                </a:lnTo>
                <a:lnTo>
                  <a:pt x="377" y="386"/>
                </a:lnTo>
                <a:lnTo>
                  <a:pt x="461" y="470"/>
                </a:lnTo>
                <a:lnTo>
                  <a:pt x="575" y="580"/>
                </a:lnTo>
                <a:lnTo>
                  <a:pt x="575" y="580"/>
                </a:lnTo>
                <a:lnTo>
                  <a:pt x="466" y="483"/>
                </a:lnTo>
                <a:lnTo>
                  <a:pt x="383" y="410"/>
                </a:lnTo>
                <a:lnTo>
                  <a:pt x="331" y="366"/>
                </a:lnTo>
                <a:lnTo>
                  <a:pt x="331" y="366"/>
                </a:lnTo>
                <a:lnTo>
                  <a:pt x="265" y="310"/>
                </a:lnTo>
                <a:lnTo>
                  <a:pt x="153" y="213"/>
                </a:lnTo>
                <a:lnTo>
                  <a:pt x="0" y="80"/>
                </a:lnTo>
                <a:lnTo>
                  <a:pt x="2" y="109"/>
                </a:lnTo>
                <a:lnTo>
                  <a:pt x="2" y="109"/>
                </a:lnTo>
                <a:lnTo>
                  <a:pt x="150" y="237"/>
                </a:lnTo>
                <a:lnTo>
                  <a:pt x="258" y="330"/>
                </a:lnTo>
                <a:lnTo>
                  <a:pt x="321" y="383"/>
                </a:lnTo>
                <a:lnTo>
                  <a:pt x="321" y="383"/>
                </a:lnTo>
                <a:lnTo>
                  <a:pt x="456" y="494"/>
                </a:lnTo>
                <a:lnTo>
                  <a:pt x="567" y="585"/>
                </a:lnTo>
                <a:lnTo>
                  <a:pt x="567" y="585"/>
                </a:lnTo>
                <a:lnTo>
                  <a:pt x="460" y="504"/>
                </a:lnTo>
                <a:lnTo>
                  <a:pt x="378" y="443"/>
                </a:lnTo>
                <a:lnTo>
                  <a:pt x="324" y="403"/>
                </a:lnTo>
                <a:lnTo>
                  <a:pt x="324" y="403"/>
                </a:lnTo>
                <a:lnTo>
                  <a:pt x="149" y="277"/>
                </a:lnTo>
                <a:lnTo>
                  <a:pt x="2" y="171"/>
                </a:lnTo>
                <a:lnTo>
                  <a:pt x="2" y="206"/>
                </a:lnTo>
                <a:lnTo>
                  <a:pt x="2" y="206"/>
                </a:lnTo>
                <a:lnTo>
                  <a:pt x="140" y="303"/>
                </a:lnTo>
                <a:lnTo>
                  <a:pt x="307" y="418"/>
                </a:lnTo>
                <a:lnTo>
                  <a:pt x="307" y="418"/>
                </a:lnTo>
                <a:lnTo>
                  <a:pt x="563" y="590"/>
                </a:lnTo>
                <a:lnTo>
                  <a:pt x="563" y="590"/>
                </a:lnTo>
                <a:lnTo>
                  <a:pt x="437" y="512"/>
                </a:lnTo>
                <a:lnTo>
                  <a:pt x="347" y="456"/>
                </a:lnTo>
                <a:lnTo>
                  <a:pt x="292" y="423"/>
                </a:lnTo>
                <a:lnTo>
                  <a:pt x="292" y="423"/>
                </a:lnTo>
                <a:lnTo>
                  <a:pt x="283" y="418"/>
                </a:lnTo>
                <a:lnTo>
                  <a:pt x="249" y="398"/>
                </a:lnTo>
                <a:lnTo>
                  <a:pt x="165" y="349"/>
                </a:lnTo>
                <a:lnTo>
                  <a:pt x="3" y="250"/>
                </a:lnTo>
                <a:lnTo>
                  <a:pt x="3" y="288"/>
                </a:lnTo>
                <a:lnTo>
                  <a:pt x="3" y="288"/>
                </a:lnTo>
                <a:lnTo>
                  <a:pt x="134" y="363"/>
                </a:lnTo>
                <a:lnTo>
                  <a:pt x="207" y="405"/>
                </a:lnTo>
                <a:lnTo>
                  <a:pt x="248" y="427"/>
                </a:lnTo>
                <a:lnTo>
                  <a:pt x="282" y="445"/>
                </a:lnTo>
                <a:lnTo>
                  <a:pt x="282" y="445"/>
                </a:lnTo>
                <a:lnTo>
                  <a:pt x="347" y="481"/>
                </a:lnTo>
                <a:lnTo>
                  <a:pt x="442" y="532"/>
                </a:lnTo>
                <a:lnTo>
                  <a:pt x="564" y="597"/>
                </a:lnTo>
                <a:lnTo>
                  <a:pt x="2" y="318"/>
                </a:lnTo>
                <a:lnTo>
                  <a:pt x="2" y="358"/>
                </a:lnTo>
                <a:lnTo>
                  <a:pt x="566" y="605"/>
                </a:lnTo>
                <a:lnTo>
                  <a:pt x="0" y="382"/>
                </a:lnTo>
                <a:lnTo>
                  <a:pt x="2" y="422"/>
                </a:lnTo>
                <a:lnTo>
                  <a:pt x="556" y="607"/>
                </a:lnTo>
                <a:lnTo>
                  <a:pt x="2" y="439"/>
                </a:lnTo>
                <a:lnTo>
                  <a:pt x="2" y="482"/>
                </a:lnTo>
                <a:lnTo>
                  <a:pt x="563" y="615"/>
                </a:lnTo>
                <a:lnTo>
                  <a:pt x="0" y="492"/>
                </a:lnTo>
                <a:lnTo>
                  <a:pt x="0" y="535"/>
                </a:lnTo>
                <a:lnTo>
                  <a:pt x="555" y="620"/>
                </a:lnTo>
                <a:lnTo>
                  <a:pt x="2" y="545"/>
                </a:lnTo>
                <a:lnTo>
                  <a:pt x="2" y="588"/>
                </a:lnTo>
                <a:lnTo>
                  <a:pt x="543" y="623"/>
                </a:lnTo>
                <a:lnTo>
                  <a:pt x="540" y="623"/>
                </a:lnTo>
                <a:lnTo>
                  <a:pt x="2" y="595"/>
                </a:lnTo>
                <a:lnTo>
                  <a:pt x="2" y="623"/>
                </a:lnTo>
                <a:lnTo>
                  <a:pt x="2" y="623"/>
                </a:lnTo>
                <a:lnTo>
                  <a:pt x="2" y="657"/>
                </a:lnTo>
                <a:lnTo>
                  <a:pt x="540" y="629"/>
                </a:lnTo>
                <a:lnTo>
                  <a:pt x="543" y="629"/>
                </a:lnTo>
                <a:lnTo>
                  <a:pt x="0" y="664"/>
                </a:lnTo>
                <a:lnTo>
                  <a:pt x="2" y="707"/>
                </a:lnTo>
                <a:lnTo>
                  <a:pt x="555" y="632"/>
                </a:lnTo>
                <a:lnTo>
                  <a:pt x="0" y="716"/>
                </a:lnTo>
                <a:lnTo>
                  <a:pt x="0" y="760"/>
                </a:lnTo>
                <a:lnTo>
                  <a:pt x="562" y="637"/>
                </a:lnTo>
                <a:lnTo>
                  <a:pt x="2" y="770"/>
                </a:lnTo>
                <a:lnTo>
                  <a:pt x="2" y="810"/>
                </a:lnTo>
                <a:lnTo>
                  <a:pt x="564" y="642"/>
                </a:lnTo>
                <a:lnTo>
                  <a:pt x="0" y="830"/>
                </a:lnTo>
                <a:lnTo>
                  <a:pt x="0" y="870"/>
                </a:lnTo>
                <a:lnTo>
                  <a:pt x="565" y="646"/>
                </a:lnTo>
                <a:lnTo>
                  <a:pt x="0" y="893"/>
                </a:lnTo>
                <a:lnTo>
                  <a:pt x="0" y="933"/>
                </a:lnTo>
                <a:lnTo>
                  <a:pt x="564" y="654"/>
                </a:lnTo>
                <a:lnTo>
                  <a:pt x="564" y="654"/>
                </a:lnTo>
                <a:lnTo>
                  <a:pt x="441" y="720"/>
                </a:lnTo>
                <a:lnTo>
                  <a:pt x="347" y="770"/>
                </a:lnTo>
                <a:lnTo>
                  <a:pt x="282" y="806"/>
                </a:lnTo>
                <a:lnTo>
                  <a:pt x="282" y="806"/>
                </a:lnTo>
                <a:lnTo>
                  <a:pt x="248" y="824"/>
                </a:lnTo>
                <a:lnTo>
                  <a:pt x="207" y="847"/>
                </a:lnTo>
                <a:lnTo>
                  <a:pt x="134" y="888"/>
                </a:lnTo>
                <a:lnTo>
                  <a:pt x="3" y="964"/>
                </a:lnTo>
                <a:lnTo>
                  <a:pt x="3" y="1002"/>
                </a:lnTo>
                <a:lnTo>
                  <a:pt x="3" y="1002"/>
                </a:lnTo>
                <a:lnTo>
                  <a:pt x="164" y="903"/>
                </a:lnTo>
                <a:lnTo>
                  <a:pt x="248" y="853"/>
                </a:lnTo>
                <a:lnTo>
                  <a:pt x="283" y="833"/>
                </a:lnTo>
                <a:lnTo>
                  <a:pt x="292" y="828"/>
                </a:lnTo>
                <a:lnTo>
                  <a:pt x="292" y="828"/>
                </a:lnTo>
                <a:lnTo>
                  <a:pt x="345" y="796"/>
                </a:lnTo>
                <a:lnTo>
                  <a:pt x="437" y="739"/>
                </a:lnTo>
                <a:lnTo>
                  <a:pt x="562" y="662"/>
                </a:lnTo>
                <a:lnTo>
                  <a:pt x="562" y="662"/>
                </a:lnTo>
                <a:lnTo>
                  <a:pt x="305" y="833"/>
                </a:lnTo>
                <a:lnTo>
                  <a:pt x="305" y="833"/>
                </a:lnTo>
                <a:lnTo>
                  <a:pt x="140" y="948"/>
                </a:lnTo>
                <a:lnTo>
                  <a:pt x="0" y="1045"/>
                </a:lnTo>
                <a:lnTo>
                  <a:pt x="0" y="1080"/>
                </a:lnTo>
                <a:lnTo>
                  <a:pt x="0" y="1080"/>
                </a:lnTo>
                <a:lnTo>
                  <a:pt x="148" y="974"/>
                </a:lnTo>
                <a:lnTo>
                  <a:pt x="324" y="848"/>
                </a:lnTo>
                <a:lnTo>
                  <a:pt x="324" y="848"/>
                </a:lnTo>
                <a:lnTo>
                  <a:pt x="377" y="809"/>
                </a:lnTo>
                <a:lnTo>
                  <a:pt x="459" y="748"/>
                </a:lnTo>
                <a:lnTo>
                  <a:pt x="567" y="666"/>
                </a:lnTo>
                <a:lnTo>
                  <a:pt x="567" y="666"/>
                </a:lnTo>
                <a:lnTo>
                  <a:pt x="455" y="757"/>
                </a:lnTo>
                <a:lnTo>
                  <a:pt x="321" y="868"/>
                </a:lnTo>
                <a:lnTo>
                  <a:pt x="321" y="868"/>
                </a:lnTo>
                <a:lnTo>
                  <a:pt x="258" y="921"/>
                </a:lnTo>
                <a:lnTo>
                  <a:pt x="150" y="1014"/>
                </a:lnTo>
                <a:lnTo>
                  <a:pt x="0" y="1142"/>
                </a:lnTo>
                <a:lnTo>
                  <a:pt x="0" y="1172"/>
                </a:lnTo>
                <a:lnTo>
                  <a:pt x="0" y="1172"/>
                </a:lnTo>
                <a:lnTo>
                  <a:pt x="153" y="1039"/>
                </a:lnTo>
                <a:lnTo>
                  <a:pt x="265" y="941"/>
                </a:lnTo>
                <a:lnTo>
                  <a:pt x="331" y="885"/>
                </a:lnTo>
                <a:lnTo>
                  <a:pt x="331" y="885"/>
                </a:lnTo>
                <a:lnTo>
                  <a:pt x="383" y="841"/>
                </a:lnTo>
                <a:lnTo>
                  <a:pt x="466" y="768"/>
                </a:lnTo>
                <a:lnTo>
                  <a:pt x="574" y="672"/>
                </a:lnTo>
                <a:lnTo>
                  <a:pt x="574" y="672"/>
                </a:lnTo>
                <a:lnTo>
                  <a:pt x="461" y="782"/>
                </a:lnTo>
                <a:lnTo>
                  <a:pt x="377" y="866"/>
                </a:lnTo>
                <a:lnTo>
                  <a:pt x="324" y="920"/>
                </a:lnTo>
                <a:lnTo>
                  <a:pt x="324" y="920"/>
                </a:lnTo>
                <a:lnTo>
                  <a:pt x="12" y="1251"/>
                </a:lnTo>
                <a:lnTo>
                  <a:pt x="30" y="1251"/>
                </a:lnTo>
                <a:lnTo>
                  <a:pt x="30" y="1251"/>
                </a:lnTo>
                <a:lnTo>
                  <a:pt x="343" y="929"/>
                </a:lnTo>
                <a:lnTo>
                  <a:pt x="343" y="929"/>
                </a:lnTo>
                <a:lnTo>
                  <a:pt x="394" y="875"/>
                </a:lnTo>
                <a:lnTo>
                  <a:pt x="473" y="790"/>
                </a:lnTo>
                <a:lnTo>
                  <a:pt x="577" y="677"/>
                </a:lnTo>
                <a:lnTo>
                  <a:pt x="577" y="677"/>
                </a:lnTo>
                <a:lnTo>
                  <a:pt x="354" y="949"/>
                </a:lnTo>
                <a:lnTo>
                  <a:pt x="354" y="949"/>
                </a:lnTo>
                <a:lnTo>
                  <a:pt x="307" y="1011"/>
                </a:lnTo>
                <a:lnTo>
                  <a:pt x="229" y="1112"/>
                </a:lnTo>
                <a:lnTo>
                  <a:pt x="125" y="1250"/>
                </a:lnTo>
                <a:lnTo>
                  <a:pt x="138" y="1250"/>
                </a:lnTo>
                <a:lnTo>
                  <a:pt x="138" y="1250"/>
                </a:lnTo>
                <a:lnTo>
                  <a:pt x="374" y="958"/>
                </a:lnTo>
                <a:lnTo>
                  <a:pt x="374" y="958"/>
                </a:lnTo>
                <a:lnTo>
                  <a:pt x="487" y="807"/>
                </a:lnTo>
                <a:lnTo>
                  <a:pt x="583" y="680"/>
                </a:lnTo>
                <a:lnTo>
                  <a:pt x="583" y="680"/>
                </a:lnTo>
                <a:lnTo>
                  <a:pt x="401" y="962"/>
                </a:lnTo>
                <a:lnTo>
                  <a:pt x="401" y="962"/>
                </a:lnTo>
                <a:lnTo>
                  <a:pt x="364" y="1020"/>
                </a:lnTo>
                <a:lnTo>
                  <a:pt x="304" y="1119"/>
                </a:lnTo>
                <a:lnTo>
                  <a:pt x="225" y="1250"/>
                </a:lnTo>
                <a:lnTo>
                  <a:pt x="237" y="1251"/>
                </a:lnTo>
                <a:lnTo>
                  <a:pt x="237" y="1251"/>
                </a:lnTo>
                <a:lnTo>
                  <a:pt x="316" y="1126"/>
                </a:lnTo>
                <a:lnTo>
                  <a:pt x="376" y="1033"/>
                </a:lnTo>
                <a:lnTo>
                  <a:pt x="413" y="976"/>
                </a:lnTo>
                <a:lnTo>
                  <a:pt x="413" y="976"/>
                </a:lnTo>
                <a:lnTo>
                  <a:pt x="450" y="916"/>
                </a:lnTo>
                <a:lnTo>
                  <a:pt x="510" y="817"/>
                </a:lnTo>
                <a:lnTo>
                  <a:pt x="590" y="683"/>
                </a:lnTo>
                <a:lnTo>
                  <a:pt x="590" y="683"/>
                </a:lnTo>
                <a:lnTo>
                  <a:pt x="525" y="807"/>
                </a:lnTo>
                <a:lnTo>
                  <a:pt x="475" y="902"/>
                </a:lnTo>
                <a:lnTo>
                  <a:pt x="457" y="940"/>
                </a:lnTo>
                <a:lnTo>
                  <a:pt x="445" y="965"/>
                </a:lnTo>
                <a:lnTo>
                  <a:pt x="445" y="965"/>
                </a:lnTo>
                <a:lnTo>
                  <a:pt x="371" y="1124"/>
                </a:lnTo>
                <a:lnTo>
                  <a:pt x="313" y="1250"/>
                </a:lnTo>
                <a:lnTo>
                  <a:pt x="324" y="1250"/>
                </a:lnTo>
                <a:lnTo>
                  <a:pt x="324" y="1250"/>
                </a:lnTo>
                <a:lnTo>
                  <a:pt x="382" y="1133"/>
                </a:lnTo>
                <a:lnTo>
                  <a:pt x="428" y="1042"/>
                </a:lnTo>
                <a:lnTo>
                  <a:pt x="460" y="980"/>
                </a:lnTo>
                <a:lnTo>
                  <a:pt x="460" y="980"/>
                </a:lnTo>
                <a:lnTo>
                  <a:pt x="473" y="954"/>
                </a:lnTo>
                <a:lnTo>
                  <a:pt x="491" y="915"/>
                </a:lnTo>
                <a:lnTo>
                  <a:pt x="537" y="817"/>
                </a:lnTo>
                <a:lnTo>
                  <a:pt x="595" y="688"/>
                </a:lnTo>
                <a:lnTo>
                  <a:pt x="595" y="688"/>
                </a:lnTo>
                <a:lnTo>
                  <a:pt x="553" y="803"/>
                </a:lnTo>
                <a:lnTo>
                  <a:pt x="521" y="888"/>
                </a:lnTo>
                <a:lnTo>
                  <a:pt x="499" y="942"/>
                </a:lnTo>
                <a:lnTo>
                  <a:pt x="499" y="942"/>
                </a:lnTo>
                <a:lnTo>
                  <a:pt x="476" y="1005"/>
                </a:lnTo>
                <a:lnTo>
                  <a:pt x="442" y="1109"/>
                </a:lnTo>
                <a:lnTo>
                  <a:pt x="394" y="1250"/>
                </a:lnTo>
                <a:lnTo>
                  <a:pt x="394" y="1250"/>
                </a:lnTo>
                <a:lnTo>
                  <a:pt x="405" y="1250"/>
                </a:lnTo>
                <a:lnTo>
                  <a:pt x="405" y="1250"/>
                </a:lnTo>
                <a:lnTo>
                  <a:pt x="421" y="1208"/>
                </a:lnTo>
                <a:lnTo>
                  <a:pt x="455" y="1116"/>
                </a:lnTo>
                <a:lnTo>
                  <a:pt x="513" y="963"/>
                </a:lnTo>
                <a:lnTo>
                  <a:pt x="513" y="963"/>
                </a:lnTo>
                <a:lnTo>
                  <a:pt x="531" y="909"/>
                </a:lnTo>
                <a:lnTo>
                  <a:pt x="562" y="818"/>
                </a:lnTo>
                <a:lnTo>
                  <a:pt x="603" y="694"/>
                </a:lnTo>
                <a:lnTo>
                  <a:pt x="603" y="694"/>
                </a:lnTo>
                <a:lnTo>
                  <a:pt x="572" y="819"/>
                </a:lnTo>
                <a:lnTo>
                  <a:pt x="547" y="914"/>
                </a:lnTo>
                <a:lnTo>
                  <a:pt x="530" y="975"/>
                </a:lnTo>
                <a:lnTo>
                  <a:pt x="530" y="975"/>
                </a:lnTo>
                <a:lnTo>
                  <a:pt x="524" y="999"/>
                </a:lnTo>
                <a:lnTo>
                  <a:pt x="515" y="1035"/>
                </a:lnTo>
                <a:lnTo>
                  <a:pt x="496" y="1128"/>
                </a:lnTo>
                <a:lnTo>
                  <a:pt x="472" y="1250"/>
                </a:lnTo>
                <a:lnTo>
                  <a:pt x="482" y="1250"/>
                </a:lnTo>
                <a:lnTo>
                  <a:pt x="482" y="1250"/>
                </a:lnTo>
                <a:lnTo>
                  <a:pt x="552" y="975"/>
                </a:lnTo>
                <a:lnTo>
                  <a:pt x="552" y="975"/>
                </a:lnTo>
                <a:lnTo>
                  <a:pt x="566" y="913"/>
                </a:lnTo>
                <a:lnTo>
                  <a:pt x="586" y="819"/>
                </a:lnTo>
                <a:lnTo>
                  <a:pt x="612" y="696"/>
                </a:lnTo>
                <a:lnTo>
                  <a:pt x="612" y="696"/>
                </a:lnTo>
                <a:lnTo>
                  <a:pt x="583" y="896"/>
                </a:lnTo>
                <a:lnTo>
                  <a:pt x="573" y="988"/>
                </a:lnTo>
                <a:lnTo>
                  <a:pt x="573" y="988"/>
                </a:lnTo>
                <a:lnTo>
                  <a:pt x="559" y="1128"/>
                </a:lnTo>
                <a:lnTo>
                  <a:pt x="547" y="1250"/>
                </a:lnTo>
                <a:lnTo>
                  <a:pt x="555" y="1250"/>
                </a:lnTo>
                <a:lnTo>
                  <a:pt x="555" y="1250"/>
                </a:lnTo>
                <a:lnTo>
                  <a:pt x="574" y="1119"/>
                </a:lnTo>
                <a:lnTo>
                  <a:pt x="587" y="1019"/>
                </a:lnTo>
                <a:lnTo>
                  <a:pt x="595" y="955"/>
                </a:lnTo>
                <a:lnTo>
                  <a:pt x="595" y="955"/>
                </a:lnTo>
                <a:lnTo>
                  <a:pt x="608" y="812"/>
                </a:lnTo>
                <a:lnTo>
                  <a:pt x="618" y="701"/>
                </a:lnTo>
                <a:lnTo>
                  <a:pt x="618" y="701"/>
                </a:lnTo>
                <a:lnTo>
                  <a:pt x="617" y="826"/>
                </a:lnTo>
                <a:lnTo>
                  <a:pt x="615" y="964"/>
                </a:lnTo>
                <a:lnTo>
                  <a:pt x="615" y="964"/>
                </a:lnTo>
                <a:lnTo>
                  <a:pt x="614" y="1022"/>
                </a:lnTo>
                <a:lnTo>
                  <a:pt x="616" y="1119"/>
                </a:lnTo>
                <a:lnTo>
                  <a:pt x="618" y="1250"/>
                </a:lnTo>
                <a:lnTo>
                  <a:pt x="621" y="1251"/>
                </a:lnTo>
                <a:lnTo>
                  <a:pt x="621" y="1251"/>
                </a:lnTo>
                <a:lnTo>
                  <a:pt x="622" y="1251"/>
                </a:lnTo>
                <a:lnTo>
                  <a:pt x="622" y="1251"/>
                </a:lnTo>
                <a:lnTo>
                  <a:pt x="622" y="1251"/>
                </a:lnTo>
                <a:lnTo>
                  <a:pt x="626" y="1250"/>
                </a:lnTo>
                <a:lnTo>
                  <a:pt x="626" y="1250"/>
                </a:lnTo>
                <a:lnTo>
                  <a:pt x="628" y="1119"/>
                </a:lnTo>
                <a:lnTo>
                  <a:pt x="630" y="1022"/>
                </a:lnTo>
                <a:lnTo>
                  <a:pt x="630" y="964"/>
                </a:lnTo>
                <a:lnTo>
                  <a:pt x="630" y="964"/>
                </a:lnTo>
                <a:lnTo>
                  <a:pt x="627" y="826"/>
                </a:lnTo>
                <a:lnTo>
                  <a:pt x="626" y="701"/>
                </a:lnTo>
                <a:lnTo>
                  <a:pt x="626" y="701"/>
                </a:lnTo>
                <a:lnTo>
                  <a:pt x="635" y="812"/>
                </a:lnTo>
                <a:lnTo>
                  <a:pt x="649" y="955"/>
                </a:lnTo>
                <a:lnTo>
                  <a:pt x="649" y="955"/>
                </a:lnTo>
                <a:lnTo>
                  <a:pt x="657" y="1019"/>
                </a:lnTo>
                <a:lnTo>
                  <a:pt x="670" y="1119"/>
                </a:lnTo>
                <a:lnTo>
                  <a:pt x="688" y="1250"/>
                </a:lnTo>
                <a:lnTo>
                  <a:pt x="697" y="1250"/>
                </a:lnTo>
                <a:lnTo>
                  <a:pt x="697" y="1250"/>
                </a:lnTo>
                <a:lnTo>
                  <a:pt x="685" y="1128"/>
                </a:lnTo>
                <a:lnTo>
                  <a:pt x="671" y="988"/>
                </a:lnTo>
                <a:lnTo>
                  <a:pt x="671" y="988"/>
                </a:lnTo>
                <a:lnTo>
                  <a:pt x="660" y="896"/>
                </a:lnTo>
                <a:lnTo>
                  <a:pt x="632" y="696"/>
                </a:lnTo>
                <a:lnTo>
                  <a:pt x="632" y="696"/>
                </a:lnTo>
                <a:lnTo>
                  <a:pt x="658" y="819"/>
                </a:lnTo>
                <a:lnTo>
                  <a:pt x="677" y="913"/>
                </a:lnTo>
                <a:lnTo>
                  <a:pt x="692" y="975"/>
                </a:lnTo>
                <a:lnTo>
                  <a:pt x="692" y="975"/>
                </a:lnTo>
                <a:lnTo>
                  <a:pt x="762" y="1250"/>
                </a:lnTo>
                <a:lnTo>
                  <a:pt x="772" y="1250"/>
                </a:lnTo>
                <a:lnTo>
                  <a:pt x="772" y="1250"/>
                </a:lnTo>
                <a:lnTo>
                  <a:pt x="748" y="1128"/>
                </a:lnTo>
                <a:lnTo>
                  <a:pt x="728" y="1035"/>
                </a:lnTo>
                <a:lnTo>
                  <a:pt x="720" y="999"/>
                </a:lnTo>
                <a:lnTo>
                  <a:pt x="713" y="975"/>
                </a:lnTo>
                <a:lnTo>
                  <a:pt x="713" y="975"/>
                </a:lnTo>
                <a:lnTo>
                  <a:pt x="697" y="914"/>
                </a:lnTo>
                <a:lnTo>
                  <a:pt x="673" y="819"/>
                </a:lnTo>
                <a:lnTo>
                  <a:pt x="642" y="694"/>
                </a:lnTo>
                <a:lnTo>
                  <a:pt x="642" y="694"/>
                </a:lnTo>
                <a:lnTo>
                  <a:pt x="682" y="818"/>
                </a:lnTo>
                <a:lnTo>
                  <a:pt x="712" y="909"/>
                </a:lnTo>
                <a:lnTo>
                  <a:pt x="732" y="963"/>
                </a:lnTo>
                <a:lnTo>
                  <a:pt x="732" y="963"/>
                </a:lnTo>
                <a:lnTo>
                  <a:pt x="789" y="1116"/>
                </a:lnTo>
                <a:lnTo>
                  <a:pt x="823" y="1208"/>
                </a:lnTo>
                <a:lnTo>
                  <a:pt x="839" y="1250"/>
                </a:lnTo>
                <a:lnTo>
                  <a:pt x="839" y="1250"/>
                </a:lnTo>
                <a:lnTo>
                  <a:pt x="849" y="1250"/>
                </a:lnTo>
                <a:lnTo>
                  <a:pt x="849" y="1250"/>
                </a:lnTo>
                <a:lnTo>
                  <a:pt x="803" y="1109"/>
                </a:lnTo>
                <a:lnTo>
                  <a:pt x="767" y="1005"/>
                </a:lnTo>
                <a:lnTo>
                  <a:pt x="745" y="942"/>
                </a:lnTo>
                <a:lnTo>
                  <a:pt x="745" y="942"/>
                </a:lnTo>
                <a:lnTo>
                  <a:pt x="724" y="888"/>
                </a:lnTo>
                <a:lnTo>
                  <a:pt x="690" y="803"/>
                </a:lnTo>
                <a:lnTo>
                  <a:pt x="648" y="688"/>
                </a:lnTo>
                <a:lnTo>
                  <a:pt x="648" y="688"/>
                </a:lnTo>
                <a:lnTo>
                  <a:pt x="707" y="817"/>
                </a:lnTo>
                <a:lnTo>
                  <a:pt x="752" y="915"/>
                </a:lnTo>
                <a:lnTo>
                  <a:pt x="772" y="954"/>
                </a:lnTo>
                <a:lnTo>
                  <a:pt x="785" y="980"/>
                </a:lnTo>
                <a:lnTo>
                  <a:pt x="785" y="980"/>
                </a:lnTo>
                <a:lnTo>
                  <a:pt x="816" y="1042"/>
                </a:lnTo>
                <a:lnTo>
                  <a:pt x="861" y="1133"/>
                </a:lnTo>
                <a:lnTo>
                  <a:pt x="920" y="1250"/>
                </a:lnTo>
                <a:lnTo>
                  <a:pt x="932" y="1250"/>
                </a:lnTo>
                <a:lnTo>
                  <a:pt x="932" y="1250"/>
                </a:lnTo>
                <a:lnTo>
                  <a:pt x="872" y="1124"/>
                </a:lnTo>
                <a:lnTo>
                  <a:pt x="800" y="965"/>
                </a:lnTo>
                <a:lnTo>
                  <a:pt x="800" y="965"/>
                </a:lnTo>
                <a:lnTo>
                  <a:pt x="788" y="940"/>
                </a:lnTo>
                <a:lnTo>
                  <a:pt x="768" y="902"/>
                </a:lnTo>
                <a:lnTo>
                  <a:pt x="719" y="807"/>
                </a:lnTo>
                <a:lnTo>
                  <a:pt x="654" y="683"/>
                </a:lnTo>
                <a:lnTo>
                  <a:pt x="654" y="683"/>
                </a:lnTo>
                <a:lnTo>
                  <a:pt x="734" y="817"/>
                </a:lnTo>
                <a:lnTo>
                  <a:pt x="794" y="916"/>
                </a:lnTo>
                <a:lnTo>
                  <a:pt x="831" y="976"/>
                </a:lnTo>
                <a:lnTo>
                  <a:pt x="831" y="976"/>
                </a:lnTo>
                <a:lnTo>
                  <a:pt x="868" y="1033"/>
                </a:lnTo>
                <a:lnTo>
                  <a:pt x="927" y="1126"/>
                </a:lnTo>
                <a:lnTo>
                  <a:pt x="1006" y="1251"/>
                </a:lnTo>
                <a:lnTo>
                  <a:pt x="1018" y="1250"/>
                </a:lnTo>
                <a:lnTo>
                  <a:pt x="1018" y="1250"/>
                </a:lnTo>
                <a:lnTo>
                  <a:pt x="939" y="1119"/>
                </a:lnTo>
                <a:lnTo>
                  <a:pt x="880" y="1020"/>
                </a:lnTo>
                <a:lnTo>
                  <a:pt x="843" y="962"/>
                </a:lnTo>
                <a:lnTo>
                  <a:pt x="843" y="962"/>
                </a:lnTo>
                <a:lnTo>
                  <a:pt x="660" y="680"/>
                </a:lnTo>
                <a:lnTo>
                  <a:pt x="660" y="680"/>
                </a:lnTo>
                <a:lnTo>
                  <a:pt x="756" y="807"/>
                </a:lnTo>
                <a:lnTo>
                  <a:pt x="871" y="958"/>
                </a:lnTo>
                <a:lnTo>
                  <a:pt x="871" y="958"/>
                </a:lnTo>
                <a:lnTo>
                  <a:pt x="1106" y="1250"/>
                </a:lnTo>
                <a:lnTo>
                  <a:pt x="1120" y="1250"/>
                </a:lnTo>
                <a:lnTo>
                  <a:pt x="1120" y="1250"/>
                </a:lnTo>
                <a:lnTo>
                  <a:pt x="1015" y="1112"/>
                </a:lnTo>
                <a:lnTo>
                  <a:pt x="937" y="1011"/>
                </a:lnTo>
                <a:lnTo>
                  <a:pt x="889" y="949"/>
                </a:lnTo>
                <a:lnTo>
                  <a:pt x="889" y="949"/>
                </a:lnTo>
                <a:lnTo>
                  <a:pt x="668" y="677"/>
                </a:lnTo>
                <a:lnTo>
                  <a:pt x="668" y="677"/>
                </a:lnTo>
                <a:lnTo>
                  <a:pt x="770" y="790"/>
                </a:lnTo>
                <a:lnTo>
                  <a:pt x="849" y="875"/>
                </a:lnTo>
                <a:lnTo>
                  <a:pt x="901" y="929"/>
                </a:lnTo>
                <a:lnTo>
                  <a:pt x="901" y="929"/>
                </a:lnTo>
                <a:lnTo>
                  <a:pt x="1214" y="1251"/>
                </a:lnTo>
                <a:lnTo>
                  <a:pt x="1231" y="1251"/>
                </a:lnTo>
                <a:lnTo>
                  <a:pt x="1231" y="1251"/>
                </a:lnTo>
                <a:lnTo>
                  <a:pt x="920" y="920"/>
                </a:lnTo>
                <a:lnTo>
                  <a:pt x="920" y="920"/>
                </a:lnTo>
                <a:lnTo>
                  <a:pt x="867" y="866"/>
                </a:lnTo>
                <a:lnTo>
                  <a:pt x="782" y="782"/>
                </a:lnTo>
                <a:lnTo>
                  <a:pt x="670" y="672"/>
                </a:lnTo>
                <a:lnTo>
                  <a:pt x="670" y="672"/>
                </a:lnTo>
                <a:lnTo>
                  <a:pt x="779" y="768"/>
                </a:lnTo>
                <a:lnTo>
                  <a:pt x="860" y="841"/>
                </a:lnTo>
                <a:lnTo>
                  <a:pt x="912" y="885"/>
                </a:lnTo>
                <a:lnTo>
                  <a:pt x="912" y="885"/>
                </a:lnTo>
                <a:lnTo>
                  <a:pt x="978" y="941"/>
                </a:lnTo>
                <a:lnTo>
                  <a:pt x="1091" y="1039"/>
                </a:lnTo>
                <a:lnTo>
                  <a:pt x="1244" y="1172"/>
                </a:lnTo>
                <a:lnTo>
                  <a:pt x="1243" y="1142"/>
                </a:lnTo>
                <a:lnTo>
                  <a:pt x="1243" y="1142"/>
                </a:lnTo>
                <a:lnTo>
                  <a:pt x="1094" y="1014"/>
                </a:lnTo>
                <a:lnTo>
                  <a:pt x="986" y="921"/>
                </a:lnTo>
                <a:lnTo>
                  <a:pt x="924" y="868"/>
                </a:lnTo>
                <a:lnTo>
                  <a:pt x="924" y="868"/>
                </a:lnTo>
                <a:lnTo>
                  <a:pt x="789" y="757"/>
                </a:lnTo>
                <a:lnTo>
                  <a:pt x="676" y="666"/>
                </a:lnTo>
                <a:lnTo>
                  <a:pt x="676" y="666"/>
                </a:lnTo>
                <a:lnTo>
                  <a:pt x="785" y="748"/>
                </a:lnTo>
                <a:lnTo>
                  <a:pt x="867" y="809"/>
                </a:lnTo>
                <a:lnTo>
                  <a:pt x="920" y="848"/>
                </a:lnTo>
                <a:lnTo>
                  <a:pt x="920" y="848"/>
                </a:lnTo>
                <a:lnTo>
                  <a:pt x="1096" y="974"/>
                </a:lnTo>
                <a:lnTo>
                  <a:pt x="1243" y="1080"/>
                </a:lnTo>
                <a:lnTo>
                  <a:pt x="1243" y="1045"/>
                </a:lnTo>
                <a:lnTo>
                  <a:pt x="1243" y="1045"/>
                </a:lnTo>
                <a:lnTo>
                  <a:pt x="1157" y="98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5424679" y="3468518"/>
            <a:ext cx="2160000" cy="426741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5656454" y="835259"/>
            <a:ext cx="219075" cy="3060700"/>
          </a:xfrm>
          <a:custGeom>
            <a:avLst/>
            <a:gdLst>
              <a:gd name="T0" fmla="*/ 34 w 138"/>
              <a:gd name="T1" fmla="*/ 1436 h 1928"/>
              <a:gd name="T2" fmla="*/ 34 w 138"/>
              <a:gd name="T3" fmla="*/ 1436 h 1928"/>
              <a:gd name="T4" fmla="*/ 34 w 138"/>
              <a:gd name="T5" fmla="*/ 0 h 1928"/>
              <a:gd name="T6" fmla="*/ 0 w 138"/>
              <a:gd name="T7" fmla="*/ 0 h 1928"/>
              <a:gd name="T8" fmla="*/ 0 w 138"/>
              <a:gd name="T9" fmla="*/ 0 h 1928"/>
              <a:gd name="T10" fmla="*/ 0 w 138"/>
              <a:gd name="T11" fmla="*/ 1436 h 1928"/>
              <a:gd name="T12" fmla="*/ 0 w 138"/>
              <a:gd name="T13" fmla="*/ 1436 h 1928"/>
              <a:gd name="T14" fmla="*/ 2 w 138"/>
              <a:gd name="T15" fmla="*/ 1464 h 1928"/>
              <a:gd name="T16" fmla="*/ 4 w 138"/>
              <a:gd name="T17" fmla="*/ 1488 h 1928"/>
              <a:gd name="T18" fmla="*/ 10 w 138"/>
              <a:gd name="T19" fmla="*/ 1512 h 1928"/>
              <a:gd name="T20" fmla="*/ 16 w 138"/>
              <a:gd name="T21" fmla="*/ 1532 h 1928"/>
              <a:gd name="T22" fmla="*/ 24 w 138"/>
              <a:gd name="T23" fmla="*/ 1550 h 1928"/>
              <a:gd name="T24" fmla="*/ 32 w 138"/>
              <a:gd name="T25" fmla="*/ 1568 h 1928"/>
              <a:gd name="T26" fmla="*/ 52 w 138"/>
              <a:gd name="T27" fmla="*/ 1598 h 1928"/>
              <a:gd name="T28" fmla="*/ 72 w 138"/>
              <a:gd name="T29" fmla="*/ 1626 h 1928"/>
              <a:gd name="T30" fmla="*/ 80 w 138"/>
              <a:gd name="T31" fmla="*/ 1642 h 1928"/>
              <a:gd name="T32" fmla="*/ 88 w 138"/>
              <a:gd name="T33" fmla="*/ 1656 h 1928"/>
              <a:gd name="T34" fmla="*/ 94 w 138"/>
              <a:gd name="T35" fmla="*/ 1674 h 1928"/>
              <a:gd name="T36" fmla="*/ 100 w 138"/>
              <a:gd name="T37" fmla="*/ 1692 h 1928"/>
              <a:gd name="T38" fmla="*/ 102 w 138"/>
              <a:gd name="T39" fmla="*/ 1712 h 1928"/>
              <a:gd name="T40" fmla="*/ 104 w 138"/>
              <a:gd name="T41" fmla="*/ 1734 h 1928"/>
              <a:gd name="T42" fmla="*/ 104 w 138"/>
              <a:gd name="T43" fmla="*/ 1734 h 1928"/>
              <a:gd name="T44" fmla="*/ 104 w 138"/>
              <a:gd name="T45" fmla="*/ 1928 h 1928"/>
              <a:gd name="T46" fmla="*/ 138 w 138"/>
              <a:gd name="T47" fmla="*/ 1928 h 1928"/>
              <a:gd name="T48" fmla="*/ 138 w 138"/>
              <a:gd name="T49" fmla="*/ 1928 h 1928"/>
              <a:gd name="T50" fmla="*/ 138 w 138"/>
              <a:gd name="T51" fmla="*/ 1734 h 1928"/>
              <a:gd name="T52" fmla="*/ 138 w 138"/>
              <a:gd name="T53" fmla="*/ 1734 h 1928"/>
              <a:gd name="T54" fmla="*/ 136 w 138"/>
              <a:gd name="T55" fmla="*/ 1712 h 1928"/>
              <a:gd name="T56" fmla="*/ 134 w 138"/>
              <a:gd name="T57" fmla="*/ 1692 h 1928"/>
              <a:gd name="T58" fmla="*/ 128 w 138"/>
              <a:gd name="T59" fmla="*/ 1674 h 1928"/>
              <a:gd name="T60" fmla="*/ 122 w 138"/>
              <a:gd name="T61" fmla="*/ 1656 h 1928"/>
              <a:gd name="T62" fmla="*/ 114 w 138"/>
              <a:gd name="T63" fmla="*/ 1642 h 1928"/>
              <a:gd name="T64" fmla="*/ 106 w 138"/>
              <a:gd name="T65" fmla="*/ 1626 h 1928"/>
              <a:gd name="T66" fmla="*/ 86 w 138"/>
              <a:gd name="T67" fmla="*/ 1598 h 1928"/>
              <a:gd name="T68" fmla="*/ 66 w 138"/>
              <a:gd name="T69" fmla="*/ 1568 h 1928"/>
              <a:gd name="T70" fmla="*/ 58 w 138"/>
              <a:gd name="T71" fmla="*/ 1550 h 1928"/>
              <a:gd name="T72" fmla="*/ 50 w 138"/>
              <a:gd name="T73" fmla="*/ 1532 h 1928"/>
              <a:gd name="T74" fmla="*/ 44 w 138"/>
              <a:gd name="T75" fmla="*/ 1512 h 1928"/>
              <a:gd name="T76" fmla="*/ 38 w 138"/>
              <a:gd name="T77" fmla="*/ 1488 h 1928"/>
              <a:gd name="T78" fmla="*/ 36 w 138"/>
              <a:gd name="T79" fmla="*/ 1464 h 1928"/>
              <a:gd name="T80" fmla="*/ 34 w 138"/>
              <a:gd name="T81" fmla="*/ 1436 h 1928"/>
              <a:gd name="T82" fmla="*/ 34 w 138"/>
              <a:gd name="T83" fmla="*/ 1436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" h="1928">
                <a:moveTo>
                  <a:pt x="34" y="1436"/>
                </a:moveTo>
                <a:lnTo>
                  <a:pt x="34" y="1436"/>
                </a:lnTo>
                <a:lnTo>
                  <a:pt x="34" y="0"/>
                </a:lnTo>
                <a:lnTo>
                  <a:pt x="0" y="0"/>
                </a:lnTo>
                <a:lnTo>
                  <a:pt x="0" y="0"/>
                </a:lnTo>
                <a:lnTo>
                  <a:pt x="0" y="1436"/>
                </a:lnTo>
                <a:lnTo>
                  <a:pt x="0" y="1436"/>
                </a:lnTo>
                <a:lnTo>
                  <a:pt x="2" y="1464"/>
                </a:lnTo>
                <a:lnTo>
                  <a:pt x="4" y="1488"/>
                </a:lnTo>
                <a:lnTo>
                  <a:pt x="10" y="1512"/>
                </a:lnTo>
                <a:lnTo>
                  <a:pt x="16" y="1532"/>
                </a:lnTo>
                <a:lnTo>
                  <a:pt x="24" y="1550"/>
                </a:lnTo>
                <a:lnTo>
                  <a:pt x="32" y="1568"/>
                </a:lnTo>
                <a:lnTo>
                  <a:pt x="52" y="1598"/>
                </a:lnTo>
                <a:lnTo>
                  <a:pt x="72" y="1626"/>
                </a:lnTo>
                <a:lnTo>
                  <a:pt x="80" y="1642"/>
                </a:lnTo>
                <a:lnTo>
                  <a:pt x="88" y="1656"/>
                </a:lnTo>
                <a:lnTo>
                  <a:pt x="94" y="1674"/>
                </a:lnTo>
                <a:lnTo>
                  <a:pt x="100" y="1692"/>
                </a:lnTo>
                <a:lnTo>
                  <a:pt x="102" y="1712"/>
                </a:lnTo>
                <a:lnTo>
                  <a:pt x="104" y="1734"/>
                </a:lnTo>
                <a:lnTo>
                  <a:pt x="104" y="1734"/>
                </a:lnTo>
                <a:lnTo>
                  <a:pt x="104" y="1928"/>
                </a:lnTo>
                <a:lnTo>
                  <a:pt x="138" y="1928"/>
                </a:lnTo>
                <a:lnTo>
                  <a:pt x="138" y="1928"/>
                </a:lnTo>
                <a:lnTo>
                  <a:pt x="138" y="1734"/>
                </a:lnTo>
                <a:lnTo>
                  <a:pt x="138" y="1734"/>
                </a:lnTo>
                <a:lnTo>
                  <a:pt x="136" y="1712"/>
                </a:lnTo>
                <a:lnTo>
                  <a:pt x="134" y="1692"/>
                </a:lnTo>
                <a:lnTo>
                  <a:pt x="128" y="1674"/>
                </a:lnTo>
                <a:lnTo>
                  <a:pt x="122" y="1656"/>
                </a:lnTo>
                <a:lnTo>
                  <a:pt x="114" y="1642"/>
                </a:lnTo>
                <a:lnTo>
                  <a:pt x="106" y="1626"/>
                </a:lnTo>
                <a:lnTo>
                  <a:pt x="86" y="1598"/>
                </a:lnTo>
                <a:lnTo>
                  <a:pt x="66" y="1568"/>
                </a:lnTo>
                <a:lnTo>
                  <a:pt x="58" y="1550"/>
                </a:lnTo>
                <a:lnTo>
                  <a:pt x="50" y="1532"/>
                </a:lnTo>
                <a:lnTo>
                  <a:pt x="44" y="1512"/>
                </a:lnTo>
                <a:lnTo>
                  <a:pt x="38" y="1488"/>
                </a:lnTo>
                <a:lnTo>
                  <a:pt x="36" y="1464"/>
                </a:lnTo>
                <a:lnTo>
                  <a:pt x="34" y="1436"/>
                </a:lnTo>
                <a:lnTo>
                  <a:pt x="34" y="1436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9000">
                <a:srgbClr val="DEC500"/>
              </a:gs>
              <a:gs pos="38000">
                <a:srgbClr val="FFFF00"/>
              </a:gs>
              <a:gs pos="96000">
                <a:srgbClr val="DFC700"/>
              </a:gs>
              <a:gs pos="79000">
                <a:srgbClr val="FFFF00"/>
              </a:gs>
              <a:gs pos="58000">
                <a:schemeClr val="bg1"/>
              </a:gs>
            </a:gsLst>
            <a:lin ang="5400000" scaled="1"/>
          </a:gra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" name="Freeform 13"/>
          <p:cNvSpPr>
            <a:spLocks/>
          </p:cNvSpPr>
          <p:nvPr/>
        </p:nvSpPr>
        <p:spPr bwMode="auto">
          <a:xfrm>
            <a:off x="5424679" y="835259"/>
            <a:ext cx="403225" cy="3060700"/>
          </a:xfrm>
          <a:custGeom>
            <a:avLst/>
            <a:gdLst>
              <a:gd name="T0" fmla="*/ 150 w 254"/>
              <a:gd name="T1" fmla="*/ 1436 h 1928"/>
              <a:gd name="T2" fmla="*/ 150 w 254"/>
              <a:gd name="T3" fmla="*/ 1436 h 1928"/>
              <a:gd name="T4" fmla="*/ 150 w 254"/>
              <a:gd name="T5" fmla="*/ 0 h 1928"/>
              <a:gd name="T6" fmla="*/ 0 w 254"/>
              <a:gd name="T7" fmla="*/ 0 h 1928"/>
              <a:gd name="T8" fmla="*/ 0 w 254"/>
              <a:gd name="T9" fmla="*/ 1928 h 1928"/>
              <a:gd name="T10" fmla="*/ 254 w 254"/>
              <a:gd name="T11" fmla="*/ 1928 h 1928"/>
              <a:gd name="T12" fmla="*/ 254 w 254"/>
              <a:gd name="T13" fmla="*/ 1928 h 1928"/>
              <a:gd name="T14" fmla="*/ 254 w 254"/>
              <a:gd name="T15" fmla="*/ 1734 h 1928"/>
              <a:gd name="T16" fmla="*/ 254 w 254"/>
              <a:gd name="T17" fmla="*/ 1734 h 1928"/>
              <a:gd name="T18" fmla="*/ 252 w 254"/>
              <a:gd name="T19" fmla="*/ 1712 h 1928"/>
              <a:gd name="T20" fmla="*/ 250 w 254"/>
              <a:gd name="T21" fmla="*/ 1692 h 1928"/>
              <a:gd name="T22" fmla="*/ 244 w 254"/>
              <a:gd name="T23" fmla="*/ 1674 h 1928"/>
              <a:gd name="T24" fmla="*/ 238 w 254"/>
              <a:gd name="T25" fmla="*/ 1656 h 1928"/>
              <a:gd name="T26" fmla="*/ 230 w 254"/>
              <a:gd name="T27" fmla="*/ 1642 h 1928"/>
              <a:gd name="T28" fmla="*/ 222 w 254"/>
              <a:gd name="T29" fmla="*/ 1626 h 1928"/>
              <a:gd name="T30" fmla="*/ 202 w 254"/>
              <a:gd name="T31" fmla="*/ 1598 h 1928"/>
              <a:gd name="T32" fmla="*/ 182 w 254"/>
              <a:gd name="T33" fmla="*/ 1568 h 1928"/>
              <a:gd name="T34" fmla="*/ 174 w 254"/>
              <a:gd name="T35" fmla="*/ 1550 h 1928"/>
              <a:gd name="T36" fmla="*/ 166 w 254"/>
              <a:gd name="T37" fmla="*/ 1532 h 1928"/>
              <a:gd name="T38" fmla="*/ 160 w 254"/>
              <a:gd name="T39" fmla="*/ 1512 h 1928"/>
              <a:gd name="T40" fmla="*/ 154 w 254"/>
              <a:gd name="T41" fmla="*/ 1488 h 1928"/>
              <a:gd name="T42" fmla="*/ 152 w 254"/>
              <a:gd name="T43" fmla="*/ 1464 h 1928"/>
              <a:gd name="T44" fmla="*/ 150 w 254"/>
              <a:gd name="T45" fmla="*/ 1436 h 1928"/>
              <a:gd name="T46" fmla="*/ 150 w 254"/>
              <a:gd name="T47" fmla="*/ 1436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4" h="1928">
                <a:moveTo>
                  <a:pt x="150" y="1436"/>
                </a:moveTo>
                <a:lnTo>
                  <a:pt x="150" y="1436"/>
                </a:lnTo>
                <a:lnTo>
                  <a:pt x="150" y="0"/>
                </a:lnTo>
                <a:lnTo>
                  <a:pt x="0" y="0"/>
                </a:lnTo>
                <a:lnTo>
                  <a:pt x="0" y="1928"/>
                </a:lnTo>
                <a:lnTo>
                  <a:pt x="254" y="1928"/>
                </a:lnTo>
                <a:lnTo>
                  <a:pt x="254" y="1928"/>
                </a:lnTo>
                <a:lnTo>
                  <a:pt x="254" y="1734"/>
                </a:lnTo>
                <a:lnTo>
                  <a:pt x="254" y="1734"/>
                </a:lnTo>
                <a:lnTo>
                  <a:pt x="252" y="1712"/>
                </a:lnTo>
                <a:lnTo>
                  <a:pt x="250" y="1692"/>
                </a:lnTo>
                <a:lnTo>
                  <a:pt x="244" y="1674"/>
                </a:lnTo>
                <a:lnTo>
                  <a:pt x="238" y="1656"/>
                </a:lnTo>
                <a:lnTo>
                  <a:pt x="230" y="1642"/>
                </a:lnTo>
                <a:lnTo>
                  <a:pt x="222" y="1626"/>
                </a:lnTo>
                <a:lnTo>
                  <a:pt x="202" y="1598"/>
                </a:lnTo>
                <a:lnTo>
                  <a:pt x="182" y="1568"/>
                </a:lnTo>
                <a:lnTo>
                  <a:pt x="174" y="1550"/>
                </a:lnTo>
                <a:lnTo>
                  <a:pt x="166" y="1532"/>
                </a:lnTo>
                <a:lnTo>
                  <a:pt x="160" y="1512"/>
                </a:lnTo>
                <a:lnTo>
                  <a:pt x="154" y="1488"/>
                </a:lnTo>
                <a:lnTo>
                  <a:pt x="152" y="1464"/>
                </a:lnTo>
                <a:lnTo>
                  <a:pt x="150" y="1436"/>
                </a:lnTo>
                <a:lnTo>
                  <a:pt x="150" y="14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5424679" y="835259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368659" y="3433942"/>
            <a:ext cx="508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00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 rot="5400000">
            <a:off x="4376427" y="1828325"/>
            <a:ext cx="2314993" cy="327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400">
                <a:solidFill>
                  <a:schemeClr val="bg1"/>
                </a:solidFill>
              </a:rPr>
              <a:t>プラズマ・核融合学会</a:t>
            </a:r>
            <a:r>
              <a:rPr kumimoji="1" lang="en-US" altLang="ja-JP" sz="1400" dirty="0">
                <a:solidFill>
                  <a:schemeClr val="bg1"/>
                </a:solidFill>
              </a:rPr>
              <a:t>  </a:t>
            </a:r>
            <a:r>
              <a:rPr kumimoji="1" lang="ja-JP" altLang="en-US" sz="1400">
                <a:solidFill>
                  <a:schemeClr val="bg1"/>
                </a:solidFill>
              </a:rPr>
              <a:t>年会</a:t>
            </a:r>
          </a:p>
          <a:p>
            <a:r>
              <a:rPr kumimoji="1" lang="ja-JP" altLang="en-US">
                <a:solidFill>
                  <a:schemeClr val="bg1"/>
                </a:solidFill>
              </a:rPr>
              <a:t>　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 flipH="1">
            <a:off x="6007559" y="3610867"/>
            <a:ext cx="1577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6059678" y="3501158"/>
            <a:ext cx="144663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solidFill>
                  <a:schemeClr val="bg1"/>
                </a:solidFill>
              </a:rPr>
              <a:t>チーム名など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059678" y="3627578"/>
            <a:ext cx="14466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400" dirty="0">
                <a:solidFill>
                  <a:schemeClr val="bg1"/>
                </a:solidFill>
              </a:rPr>
              <a:t>名前</a:t>
            </a:r>
          </a:p>
        </p:txBody>
      </p:sp>
      <p:sp>
        <p:nvSpPr>
          <p:cNvPr id="86" name="正方形/長方形 85"/>
          <p:cNvSpPr/>
          <p:nvPr/>
        </p:nvSpPr>
        <p:spPr>
          <a:xfrm>
            <a:off x="1090803" y="3897547"/>
            <a:ext cx="2160000" cy="30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Freeform 20"/>
          <p:cNvSpPr>
            <a:spLocks/>
          </p:cNvSpPr>
          <p:nvPr/>
        </p:nvSpPr>
        <p:spPr bwMode="auto">
          <a:xfrm>
            <a:off x="1275954" y="3903197"/>
            <a:ext cx="1984375" cy="2727091"/>
          </a:xfrm>
          <a:custGeom>
            <a:avLst/>
            <a:gdLst>
              <a:gd name="T0" fmla="*/ 961 w 1250"/>
              <a:gd name="T1" fmla="*/ 833 h 1251"/>
              <a:gd name="T2" fmla="*/ 803 w 1250"/>
              <a:gd name="T3" fmla="*/ 720 h 1251"/>
              <a:gd name="T4" fmla="*/ 1244 w 1250"/>
              <a:gd name="T5" fmla="*/ 716 h 1251"/>
              <a:gd name="T6" fmla="*/ 1243 w 1250"/>
              <a:gd name="T7" fmla="*/ 588 h 1251"/>
              <a:gd name="T8" fmla="*/ 1243 w 1250"/>
              <a:gd name="T9" fmla="*/ 358 h 1251"/>
              <a:gd name="T10" fmla="*/ 1241 w 1250"/>
              <a:gd name="T11" fmla="*/ 250 h 1251"/>
              <a:gd name="T12" fmla="*/ 937 w 1250"/>
              <a:gd name="T13" fmla="*/ 418 h 1251"/>
              <a:gd name="T14" fmla="*/ 788 w 1250"/>
              <a:gd name="T15" fmla="*/ 494 h 1251"/>
              <a:gd name="T16" fmla="*/ 860 w 1250"/>
              <a:gd name="T17" fmla="*/ 410 h 1251"/>
              <a:gd name="T18" fmla="*/ 900 w 1250"/>
              <a:gd name="T19" fmla="*/ 322 h 1251"/>
              <a:gd name="T20" fmla="*/ 870 w 1250"/>
              <a:gd name="T21" fmla="*/ 295 h 1251"/>
              <a:gd name="T22" fmla="*/ 927 w 1250"/>
              <a:gd name="T23" fmla="*/ 126 h 1251"/>
              <a:gd name="T24" fmla="*/ 799 w 1250"/>
              <a:gd name="T25" fmla="*/ 287 h 1251"/>
              <a:gd name="T26" fmla="*/ 647 w 1250"/>
              <a:gd name="T27" fmla="*/ 563 h 1251"/>
              <a:gd name="T28" fmla="*/ 822 w 1250"/>
              <a:gd name="T29" fmla="*/ 43 h 1251"/>
              <a:gd name="T30" fmla="*/ 720 w 1250"/>
              <a:gd name="T31" fmla="*/ 252 h 1251"/>
              <a:gd name="T32" fmla="*/ 660 w 1250"/>
              <a:gd name="T33" fmla="*/ 355 h 1251"/>
              <a:gd name="T34" fmla="*/ 625 w 1250"/>
              <a:gd name="T35" fmla="*/ 550 h 1251"/>
              <a:gd name="T36" fmla="*/ 621 w 1250"/>
              <a:gd name="T37" fmla="*/ 1 h 1251"/>
              <a:gd name="T38" fmla="*/ 595 w 1250"/>
              <a:gd name="T39" fmla="*/ 297 h 1251"/>
              <a:gd name="T40" fmla="*/ 587 w 1250"/>
              <a:gd name="T41" fmla="*/ 432 h 1251"/>
              <a:gd name="T42" fmla="*/ 548 w 1250"/>
              <a:gd name="T43" fmla="*/ 338 h 1251"/>
              <a:gd name="T44" fmla="*/ 394 w 1250"/>
              <a:gd name="T45" fmla="*/ 3 h 1251"/>
              <a:gd name="T46" fmla="*/ 473 w 1250"/>
              <a:gd name="T47" fmla="*/ 297 h 1251"/>
              <a:gd name="T48" fmla="*/ 476 w 1250"/>
              <a:gd name="T49" fmla="*/ 350 h 1251"/>
              <a:gd name="T50" fmla="*/ 225 w 1250"/>
              <a:gd name="T51" fmla="*/ 1 h 1251"/>
              <a:gd name="T52" fmla="*/ 125 w 1250"/>
              <a:gd name="T53" fmla="*/ 1 h 1251"/>
              <a:gd name="T54" fmla="*/ 12 w 1250"/>
              <a:gd name="T55" fmla="*/ 0 h 1251"/>
              <a:gd name="T56" fmla="*/ 265 w 1250"/>
              <a:gd name="T57" fmla="*/ 310 h 1251"/>
              <a:gd name="T58" fmla="*/ 460 w 1250"/>
              <a:gd name="T59" fmla="*/ 504 h 1251"/>
              <a:gd name="T60" fmla="*/ 563 w 1250"/>
              <a:gd name="T61" fmla="*/ 590 h 1251"/>
              <a:gd name="T62" fmla="*/ 207 w 1250"/>
              <a:gd name="T63" fmla="*/ 405 h 1251"/>
              <a:gd name="T64" fmla="*/ 556 w 1250"/>
              <a:gd name="T65" fmla="*/ 607 h 1251"/>
              <a:gd name="T66" fmla="*/ 2 w 1250"/>
              <a:gd name="T67" fmla="*/ 623 h 1251"/>
              <a:gd name="T68" fmla="*/ 2 w 1250"/>
              <a:gd name="T69" fmla="*/ 810 h 1251"/>
              <a:gd name="T70" fmla="*/ 282 w 1250"/>
              <a:gd name="T71" fmla="*/ 806 h 1251"/>
              <a:gd name="T72" fmla="*/ 345 w 1250"/>
              <a:gd name="T73" fmla="*/ 796 h 1251"/>
              <a:gd name="T74" fmla="*/ 324 w 1250"/>
              <a:gd name="T75" fmla="*/ 848 h 1251"/>
              <a:gd name="T76" fmla="*/ 0 w 1250"/>
              <a:gd name="T77" fmla="*/ 1172 h 1251"/>
              <a:gd name="T78" fmla="*/ 324 w 1250"/>
              <a:gd name="T79" fmla="*/ 920 h 1251"/>
              <a:gd name="T80" fmla="*/ 307 w 1250"/>
              <a:gd name="T81" fmla="*/ 1011 h 1251"/>
              <a:gd name="T82" fmla="*/ 364 w 1250"/>
              <a:gd name="T83" fmla="*/ 1020 h 1251"/>
              <a:gd name="T84" fmla="*/ 590 w 1250"/>
              <a:gd name="T85" fmla="*/ 683 h 1251"/>
              <a:gd name="T86" fmla="*/ 460 w 1250"/>
              <a:gd name="T87" fmla="*/ 980 h 1251"/>
              <a:gd name="T88" fmla="*/ 442 w 1250"/>
              <a:gd name="T89" fmla="*/ 1109 h 1251"/>
              <a:gd name="T90" fmla="*/ 603 w 1250"/>
              <a:gd name="T91" fmla="*/ 694 h 1251"/>
              <a:gd name="T92" fmla="*/ 552 w 1250"/>
              <a:gd name="T93" fmla="*/ 975 h 1251"/>
              <a:gd name="T94" fmla="*/ 574 w 1250"/>
              <a:gd name="T95" fmla="*/ 1119 h 1251"/>
              <a:gd name="T96" fmla="*/ 618 w 1250"/>
              <a:gd name="T97" fmla="*/ 1250 h 1251"/>
              <a:gd name="T98" fmla="*/ 627 w 1250"/>
              <a:gd name="T99" fmla="*/ 826 h 1251"/>
              <a:gd name="T100" fmla="*/ 671 w 1250"/>
              <a:gd name="T101" fmla="*/ 988 h 1251"/>
              <a:gd name="T102" fmla="*/ 748 w 1250"/>
              <a:gd name="T103" fmla="*/ 1128 h 1251"/>
              <a:gd name="T104" fmla="*/ 732 w 1250"/>
              <a:gd name="T105" fmla="*/ 963 h 1251"/>
              <a:gd name="T106" fmla="*/ 690 w 1250"/>
              <a:gd name="T107" fmla="*/ 803 h 1251"/>
              <a:gd name="T108" fmla="*/ 932 w 1250"/>
              <a:gd name="T109" fmla="*/ 1250 h 1251"/>
              <a:gd name="T110" fmla="*/ 831 w 1250"/>
              <a:gd name="T111" fmla="*/ 976 h 1251"/>
              <a:gd name="T112" fmla="*/ 756 w 1250"/>
              <a:gd name="T113" fmla="*/ 807 h 1251"/>
              <a:gd name="T114" fmla="*/ 770 w 1250"/>
              <a:gd name="T115" fmla="*/ 790 h 1251"/>
              <a:gd name="T116" fmla="*/ 670 w 1250"/>
              <a:gd name="T117" fmla="*/ 672 h 1251"/>
              <a:gd name="T118" fmla="*/ 924 w 1250"/>
              <a:gd name="T119" fmla="*/ 868 h 1251"/>
              <a:gd name="T120" fmla="*/ 1243 w 1250"/>
              <a:gd name="T121" fmla="*/ 1045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0" h="1251">
                <a:moveTo>
                  <a:pt x="1157" y="986"/>
                </a:moveTo>
                <a:lnTo>
                  <a:pt x="1157" y="986"/>
                </a:lnTo>
                <a:lnTo>
                  <a:pt x="1025" y="894"/>
                </a:lnTo>
                <a:lnTo>
                  <a:pt x="938" y="833"/>
                </a:lnTo>
                <a:lnTo>
                  <a:pt x="938" y="833"/>
                </a:lnTo>
                <a:lnTo>
                  <a:pt x="682" y="662"/>
                </a:lnTo>
                <a:lnTo>
                  <a:pt x="682" y="662"/>
                </a:lnTo>
                <a:lnTo>
                  <a:pt x="806" y="739"/>
                </a:lnTo>
                <a:lnTo>
                  <a:pt x="898" y="796"/>
                </a:lnTo>
                <a:lnTo>
                  <a:pt x="951" y="828"/>
                </a:lnTo>
                <a:lnTo>
                  <a:pt x="951" y="828"/>
                </a:lnTo>
                <a:lnTo>
                  <a:pt x="961" y="833"/>
                </a:lnTo>
                <a:lnTo>
                  <a:pt x="995" y="853"/>
                </a:lnTo>
                <a:lnTo>
                  <a:pt x="1080" y="903"/>
                </a:lnTo>
                <a:lnTo>
                  <a:pt x="1241" y="1002"/>
                </a:lnTo>
                <a:lnTo>
                  <a:pt x="1241" y="964"/>
                </a:lnTo>
                <a:lnTo>
                  <a:pt x="1241" y="964"/>
                </a:lnTo>
                <a:lnTo>
                  <a:pt x="1110" y="888"/>
                </a:lnTo>
                <a:lnTo>
                  <a:pt x="1037" y="847"/>
                </a:lnTo>
                <a:lnTo>
                  <a:pt x="997" y="824"/>
                </a:lnTo>
                <a:lnTo>
                  <a:pt x="962" y="806"/>
                </a:lnTo>
                <a:lnTo>
                  <a:pt x="962" y="806"/>
                </a:lnTo>
                <a:lnTo>
                  <a:pt x="897" y="770"/>
                </a:lnTo>
                <a:lnTo>
                  <a:pt x="803" y="720"/>
                </a:lnTo>
                <a:lnTo>
                  <a:pt x="680" y="654"/>
                </a:lnTo>
                <a:lnTo>
                  <a:pt x="1243" y="933"/>
                </a:lnTo>
                <a:lnTo>
                  <a:pt x="1243" y="893"/>
                </a:lnTo>
                <a:lnTo>
                  <a:pt x="679" y="646"/>
                </a:lnTo>
                <a:lnTo>
                  <a:pt x="1244" y="870"/>
                </a:lnTo>
                <a:lnTo>
                  <a:pt x="1243" y="830"/>
                </a:lnTo>
                <a:lnTo>
                  <a:pt x="680" y="642"/>
                </a:lnTo>
                <a:lnTo>
                  <a:pt x="1242" y="810"/>
                </a:lnTo>
                <a:lnTo>
                  <a:pt x="1242" y="770"/>
                </a:lnTo>
                <a:lnTo>
                  <a:pt x="682" y="637"/>
                </a:lnTo>
                <a:lnTo>
                  <a:pt x="1244" y="760"/>
                </a:lnTo>
                <a:lnTo>
                  <a:pt x="1244" y="716"/>
                </a:lnTo>
                <a:lnTo>
                  <a:pt x="688" y="632"/>
                </a:lnTo>
                <a:lnTo>
                  <a:pt x="1242" y="707"/>
                </a:lnTo>
                <a:lnTo>
                  <a:pt x="1243" y="664"/>
                </a:lnTo>
                <a:lnTo>
                  <a:pt x="700" y="629"/>
                </a:lnTo>
                <a:lnTo>
                  <a:pt x="705" y="629"/>
                </a:lnTo>
                <a:lnTo>
                  <a:pt x="1242" y="657"/>
                </a:lnTo>
                <a:lnTo>
                  <a:pt x="1242" y="623"/>
                </a:lnTo>
                <a:lnTo>
                  <a:pt x="1242" y="623"/>
                </a:lnTo>
                <a:lnTo>
                  <a:pt x="1242" y="595"/>
                </a:lnTo>
                <a:lnTo>
                  <a:pt x="703" y="623"/>
                </a:lnTo>
                <a:lnTo>
                  <a:pt x="700" y="623"/>
                </a:lnTo>
                <a:lnTo>
                  <a:pt x="1243" y="588"/>
                </a:lnTo>
                <a:lnTo>
                  <a:pt x="1242" y="545"/>
                </a:lnTo>
                <a:lnTo>
                  <a:pt x="688" y="620"/>
                </a:lnTo>
                <a:lnTo>
                  <a:pt x="1243" y="535"/>
                </a:lnTo>
                <a:lnTo>
                  <a:pt x="1243" y="492"/>
                </a:lnTo>
                <a:lnTo>
                  <a:pt x="681" y="615"/>
                </a:lnTo>
                <a:lnTo>
                  <a:pt x="1242" y="482"/>
                </a:lnTo>
                <a:lnTo>
                  <a:pt x="1250" y="439"/>
                </a:lnTo>
                <a:lnTo>
                  <a:pt x="687" y="607"/>
                </a:lnTo>
                <a:lnTo>
                  <a:pt x="1243" y="422"/>
                </a:lnTo>
                <a:lnTo>
                  <a:pt x="1243" y="382"/>
                </a:lnTo>
                <a:lnTo>
                  <a:pt x="677" y="605"/>
                </a:lnTo>
                <a:lnTo>
                  <a:pt x="1243" y="358"/>
                </a:lnTo>
                <a:lnTo>
                  <a:pt x="1243" y="318"/>
                </a:lnTo>
                <a:lnTo>
                  <a:pt x="680" y="597"/>
                </a:lnTo>
                <a:lnTo>
                  <a:pt x="680" y="597"/>
                </a:lnTo>
                <a:lnTo>
                  <a:pt x="802" y="532"/>
                </a:lnTo>
                <a:lnTo>
                  <a:pt x="897" y="481"/>
                </a:lnTo>
                <a:lnTo>
                  <a:pt x="962" y="445"/>
                </a:lnTo>
                <a:lnTo>
                  <a:pt x="962" y="445"/>
                </a:lnTo>
                <a:lnTo>
                  <a:pt x="995" y="427"/>
                </a:lnTo>
                <a:lnTo>
                  <a:pt x="1037" y="405"/>
                </a:lnTo>
                <a:lnTo>
                  <a:pt x="1110" y="363"/>
                </a:lnTo>
                <a:lnTo>
                  <a:pt x="1241" y="288"/>
                </a:lnTo>
                <a:lnTo>
                  <a:pt x="1241" y="250"/>
                </a:lnTo>
                <a:lnTo>
                  <a:pt x="1241" y="250"/>
                </a:lnTo>
                <a:lnTo>
                  <a:pt x="1079" y="349"/>
                </a:lnTo>
                <a:lnTo>
                  <a:pt x="994" y="398"/>
                </a:lnTo>
                <a:lnTo>
                  <a:pt x="961" y="418"/>
                </a:lnTo>
                <a:lnTo>
                  <a:pt x="951" y="423"/>
                </a:lnTo>
                <a:lnTo>
                  <a:pt x="951" y="423"/>
                </a:lnTo>
                <a:lnTo>
                  <a:pt x="898" y="456"/>
                </a:lnTo>
                <a:lnTo>
                  <a:pt x="806" y="512"/>
                </a:lnTo>
                <a:lnTo>
                  <a:pt x="681" y="590"/>
                </a:lnTo>
                <a:lnTo>
                  <a:pt x="681" y="590"/>
                </a:lnTo>
                <a:lnTo>
                  <a:pt x="937" y="418"/>
                </a:lnTo>
                <a:lnTo>
                  <a:pt x="937" y="418"/>
                </a:lnTo>
                <a:lnTo>
                  <a:pt x="1104" y="303"/>
                </a:lnTo>
                <a:lnTo>
                  <a:pt x="1243" y="206"/>
                </a:lnTo>
                <a:lnTo>
                  <a:pt x="1243" y="171"/>
                </a:lnTo>
                <a:lnTo>
                  <a:pt x="1243" y="171"/>
                </a:lnTo>
                <a:lnTo>
                  <a:pt x="1095" y="277"/>
                </a:lnTo>
                <a:lnTo>
                  <a:pt x="920" y="403"/>
                </a:lnTo>
                <a:lnTo>
                  <a:pt x="920" y="403"/>
                </a:lnTo>
                <a:lnTo>
                  <a:pt x="866" y="443"/>
                </a:lnTo>
                <a:lnTo>
                  <a:pt x="785" y="504"/>
                </a:lnTo>
                <a:lnTo>
                  <a:pt x="676" y="585"/>
                </a:lnTo>
                <a:lnTo>
                  <a:pt x="676" y="585"/>
                </a:lnTo>
                <a:lnTo>
                  <a:pt x="788" y="494"/>
                </a:lnTo>
                <a:lnTo>
                  <a:pt x="923" y="383"/>
                </a:lnTo>
                <a:lnTo>
                  <a:pt x="923" y="383"/>
                </a:lnTo>
                <a:lnTo>
                  <a:pt x="986" y="330"/>
                </a:lnTo>
                <a:lnTo>
                  <a:pt x="1094" y="237"/>
                </a:lnTo>
                <a:lnTo>
                  <a:pt x="1243" y="109"/>
                </a:lnTo>
                <a:lnTo>
                  <a:pt x="1243" y="80"/>
                </a:lnTo>
                <a:lnTo>
                  <a:pt x="1243" y="80"/>
                </a:lnTo>
                <a:lnTo>
                  <a:pt x="1091" y="213"/>
                </a:lnTo>
                <a:lnTo>
                  <a:pt x="978" y="310"/>
                </a:lnTo>
                <a:lnTo>
                  <a:pt x="912" y="366"/>
                </a:lnTo>
                <a:lnTo>
                  <a:pt x="912" y="366"/>
                </a:lnTo>
                <a:lnTo>
                  <a:pt x="860" y="410"/>
                </a:lnTo>
                <a:lnTo>
                  <a:pt x="778" y="483"/>
                </a:lnTo>
                <a:lnTo>
                  <a:pt x="670" y="580"/>
                </a:lnTo>
                <a:lnTo>
                  <a:pt x="670" y="580"/>
                </a:lnTo>
                <a:lnTo>
                  <a:pt x="782" y="470"/>
                </a:lnTo>
                <a:lnTo>
                  <a:pt x="867" y="386"/>
                </a:lnTo>
                <a:lnTo>
                  <a:pt x="920" y="332"/>
                </a:lnTo>
                <a:lnTo>
                  <a:pt x="920" y="332"/>
                </a:lnTo>
                <a:lnTo>
                  <a:pt x="1231" y="0"/>
                </a:lnTo>
                <a:lnTo>
                  <a:pt x="1213" y="0"/>
                </a:lnTo>
                <a:lnTo>
                  <a:pt x="1213" y="0"/>
                </a:lnTo>
                <a:lnTo>
                  <a:pt x="900" y="322"/>
                </a:lnTo>
                <a:lnTo>
                  <a:pt x="900" y="322"/>
                </a:lnTo>
                <a:lnTo>
                  <a:pt x="848" y="377"/>
                </a:lnTo>
                <a:lnTo>
                  <a:pt x="770" y="462"/>
                </a:lnTo>
                <a:lnTo>
                  <a:pt x="667" y="575"/>
                </a:lnTo>
                <a:lnTo>
                  <a:pt x="667" y="575"/>
                </a:lnTo>
                <a:lnTo>
                  <a:pt x="888" y="303"/>
                </a:lnTo>
                <a:lnTo>
                  <a:pt x="888" y="303"/>
                </a:lnTo>
                <a:lnTo>
                  <a:pt x="936" y="242"/>
                </a:lnTo>
                <a:lnTo>
                  <a:pt x="1014" y="139"/>
                </a:lnTo>
                <a:lnTo>
                  <a:pt x="1119" y="1"/>
                </a:lnTo>
                <a:lnTo>
                  <a:pt x="1106" y="1"/>
                </a:lnTo>
                <a:lnTo>
                  <a:pt x="1106" y="1"/>
                </a:lnTo>
                <a:lnTo>
                  <a:pt x="870" y="295"/>
                </a:lnTo>
                <a:lnTo>
                  <a:pt x="870" y="295"/>
                </a:lnTo>
                <a:lnTo>
                  <a:pt x="756" y="445"/>
                </a:lnTo>
                <a:lnTo>
                  <a:pt x="660" y="573"/>
                </a:lnTo>
                <a:lnTo>
                  <a:pt x="660" y="573"/>
                </a:lnTo>
                <a:lnTo>
                  <a:pt x="843" y="290"/>
                </a:lnTo>
                <a:lnTo>
                  <a:pt x="843" y="290"/>
                </a:lnTo>
                <a:lnTo>
                  <a:pt x="880" y="231"/>
                </a:lnTo>
                <a:lnTo>
                  <a:pt x="938" y="133"/>
                </a:lnTo>
                <a:lnTo>
                  <a:pt x="1018" y="1"/>
                </a:lnTo>
                <a:lnTo>
                  <a:pt x="1005" y="0"/>
                </a:lnTo>
                <a:lnTo>
                  <a:pt x="1005" y="0"/>
                </a:lnTo>
                <a:lnTo>
                  <a:pt x="927" y="126"/>
                </a:lnTo>
                <a:lnTo>
                  <a:pt x="868" y="219"/>
                </a:lnTo>
                <a:lnTo>
                  <a:pt x="831" y="275"/>
                </a:lnTo>
                <a:lnTo>
                  <a:pt x="831" y="275"/>
                </a:lnTo>
                <a:lnTo>
                  <a:pt x="793" y="336"/>
                </a:lnTo>
                <a:lnTo>
                  <a:pt x="734" y="435"/>
                </a:lnTo>
                <a:lnTo>
                  <a:pt x="654" y="569"/>
                </a:lnTo>
                <a:lnTo>
                  <a:pt x="654" y="569"/>
                </a:lnTo>
                <a:lnTo>
                  <a:pt x="719" y="445"/>
                </a:lnTo>
                <a:lnTo>
                  <a:pt x="768" y="350"/>
                </a:lnTo>
                <a:lnTo>
                  <a:pt x="787" y="312"/>
                </a:lnTo>
                <a:lnTo>
                  <a:pt x="799" y="287"/>
                </a:lnTo>
                <a:lnTo>
                  <a:pt x="799" y="287"/>
                </a:lnTo>
                <a:lnTo>
                  <a:pt x="872" y="128"/>
                </a:lnTo>
                <a:lnTo>
                  <a:pt x="931" y="1"/>
                </a:lnTo>
                <a:lnTo>
                  <a:pt x="919" y="1"/>
                </a:lnTo>
                <a:lnTo>
                  <a:pt x="919" y="1"/>
                </a:lnTo>
                <a:lnTo>
                  <a:pt x="860" y="119"/>
                </a:lnTo>
                <a:lnTo>
                  <a:pt x="815" y="209"/>
                </a:lnTo>
                <a:lnTo>
                  <a:pt x="783" y="271"/>
                </a:lnTo>
                <a:lnTo>
                  <a:pt x="783" y="271"/>
                </a:lnTo>
                <a:lnTo>
                  <a:pt x="770" y="297"/>
                </a:lnTo>
                <a:lnTo>
                  <a:pt x="752" y="337"/>
                </a:lnTo>
                <a:lnTo>
                  <a:pt x="707" y="434"/>
                </a:lnTo>
                <a:lnTo>
                  <a:pt x="647" y="563"/>
                </a:lnTo>
                <a:lnTo>
                  <a:pt x="647" y="563"/>
                </a:lnTo>
                <a:lnTo>
                  <a:pt x="690" y="449"/>
                </a:lnTo>
                <a:lnTo>
                  <a:pt x="723" y="363"/>
                </a:lnTo>
                <a:lnTo>
                  <a:pt x="745" y="309"/>
                </a:lnTo>
                <a:lnTo>
                  <a:pt x="745" y="309"/>
                </a:lnTo>
                <a:lnTo>
                  <a:pt x="767" y="246"/>
                </a:lnTo>
                <a:lnTo>
                  <a:pt x="802" y="142"/>
                </a:lnTo>
                <a:lnTo>
                  <a:pt x="849" y="3"/>
                </a:lnTo>
                <a:lnTo>
                  <a:pt x="849" y="3"/>
                </a:lnTo>
                <a:lnTo>
                  <a:pt x="839" y="3"/>
                </a:lnTo>
                <a:lnTo>
                  <a:pt x="839" y="3"/>
                </a:lnTo>
                <a:lnTo>
                  <a:pt x="822" y="43"/>
                </a:lnTo>
                <a:lnTo>
                  <a:pt x="789" y="135"/>
                </a:lnTo>
                <a:lnTo>
                  <a:pt x="730" y="288"/>
                </a:lnTo>
                <a:lnTo>
                  <a:pt x="730" y="288"/>
                </a:lnTo>
                <a:lnTo>
                  <a:pt x="712" y="342"/>
                </a:lnTo>
                <a:lnTo>
                  <a:pt x="682" y="434"/>
                </a:lnTo>
                <a:lnTo>
                  <a:pt x="641" y="557"/>
                </a:lnTo>
                <a:lnTo>
                  <a:pt x="641" y="557"/>
                </a:lnTo>
                <a:lnTo>
                  <a:pt x="672" y="432"/>
                </a:lnTo>
                <a:lnTo>
                  <a:pt x="697" y="338"/>
                </a:lnTo>
                <a:lnTo>
                  <a:pt x="713" y="276"/>
                </a:lnTo>
                <a:lnTo>
                  <a:pt x="713" y="276"/>
                </a:lnTo>
                <a:lnTo>
                  <a:pt x="720" y="252"/>
                </a:lnTo>
                <a:lnTo>
                  <a:pt x="728" y="216"/>
                </a:lnTo>
                <a:lnTo>
                  <a:pt x="747" y="124"/>
                </a:lnTo>
                <a:lnTo>
                  <a:pt x="772" y="3"/>
                </a:lnTo>
                <a:lnTo>
                  <a:pt x="762" y="3"/>
                </a:lnTo>
                <a:lnTo>
                  <a:pt x="762" y="3"/>
                </a:lnTo>
                <a:lnTo>
                  <a:pt x="692" y="277"/>
                </a:lnTo>
                <a:lnTo>
                  <a:pt x="692" y="277"/>
                </a:lnTo>
                <a:lnTo>
                  <a:pt x="677" y="339"/>
                </a:lnTo>
                <a:lnTo>
                  <a:pt x="657" y="432"/>
                </a:lnTo>
                <a:lnTo>
                  <a:pt x="632" y="555"/>
                </a:lnTo>
                <a:lnTo>
                  <a:pt x="632" y="555"/>
                </a:lnTo>
                <a:lnTo>
                  <a:pt x="660" y="355"/>
                </a:lnTo>
                <a:lnTo>
                  <a:pt x="671" y="263"/>
                </a:lnTo>
                <a:lnTo>
                  <a:pt x="671" y="263"/>
                </a:lnTo>
                <a:lnTo>
                  <a:pt x="685" y="123"/>
                </a:lnTo>
                <a:lnTo>
                  <a:pt x="696" y="3"/>
                </a:lnTo>
                <a:lnTo>
                  <a:pt x="688" y="3"/>
                </a:lnTo>
                <a:lnTo>
                  <a:pt x="688" y="3"/>
                </a:lnTo>
                <a:lnTo>
                  <a:pt x="670" y="133"/>
                </a:lnTo>
                <a:lnTo>
                  <a:pt x="657" y="232"/>
                </a:lnTo>
                <a:lnTo>
                  <a:pt x="648" y="297"/>
                </a:lnTo>
                <a:lnTo>
                  <a:pt x="648" y="297"/>
                </a:lnTo>
                <a:lnTo>
                  <a:pt x="635" y="439"/>
                </a:lnTo>
                <a:lnTo>
                  <a:pt x="625" y="550"/>
                </a:lnTo>
                <a:lnTo>
                  <a:pt x="625" y="550"/>
                </a:lnTo>
                <a:lnTo>
                  <a:pt x="627" y="427"/>
                </a:lnTo>
                <a:lnTo>
                  <a:pt x="629" y="288"/>
                </a:lnTo>
                <a:lnTo>
                  <a:pt x="629" y="288"/>
                </a:lnTo>
                <a:lnTo>
                  <a:pt x="629" y="230"/>
                </a:lnTo>
                <a:lnTo>
                  <a:pt x="628" y="132"/>
                </a:lnTo>
                <a:lnTo>
                  <a:pt x="625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1" y="1"/>
                </a:lnTo>
                <a:lnTo>
                  <a:pt x="621" y="1"/>
                </a:lnTo>
                <a:lnTo>
                  <a:pt x="619" y="1"/>
                </a:lnTo>
                <a:lnTo>
                  <a:pt x="619" y="1"/>
                </a:lnTo>
                <a:lnTo>
                  <a:pt x="616" y="132"/>
                </a:lnTo>
                <a:lnTo>
                  <a:pt x="615" y="230"/>
                </a:lnTo>
                <a:lnTo>
                  <a:pt x="615" y="288"/>
                </a:lnTo>
                <a:lnTo>
                  <a:pt x="615" y="288"/>
                </a:lnTo>
                <a:lnTo>
                  <a:pt x="617" y="427"/>
                </a:lnTo>
                <a:lnTo>
                  <a:pt x="619" y="550"/>
                </a:lnTo>
                <a:lnTo>
                  <a:pt x="619" y="550"/>
                </a:lnTo>
                <a:lnTo>
                  <a:pt x="609" y="439"/>
                </a:lnTo>
                <a:lnTo>
                  <a:pt x="595" y="297"/>
                </a:lnTo>
                <a:lnTo>
                  <a:pt x="595" y="297"/>
                </a:lnTo>
                <a:lnTo>
                  <a:pt x="587" y="232"/>
                </a:lnTo>
                <a:lnTo>
                  <a:pt x="574" y="133"/>
                </a:lnTo>
                <a:lnTo>
                  <a:pt x="555" y="3"/>
                </a:lnTo>
                <a:lnTo>
                  <a:pt x="548" y="3"/>
                </a:lnTo>
                <a:lnTo>
                  <a:pt x="548" y="3"/>
                </a:lnTo>
                <a:lnTo>
                  <a:pt x="559" y="123"/>
                </a:lnTo>
                <a:lnTo>
                  <a:pt x="573" y="263"/>
                </a:lnTo>
                <a:lnTo>
                  <a:pt x="573" y="263"/>
                </a:lnTo>
                <a:lnTo>
                  <a:pt x="584" y="355"/>
                </a:lnTo>
                <a:lnTo>
                  <a:pt x="613" y="555"/>
                </a:lnTo>
                <a:lnTo>
                  <a:pt x="613" y="555"/>
                </a:lnTo>
                <a:lnTo>
                  <a:pt x="587" y="432"/>
                </a:lnTo>
                <a:lnTo>
                  <a:pt x="566" y="339"/>
                </a:lnTo>
                <a:lnTo>
                  <a:pt x="552" y="277"/>
                </a:lnTo>
                <a:lnTo>
                  <a:pt x="552" y="277"/>
                </a:lnTo>
                <a:lnTo>
                  <a:pt x="482" y="3"/>
                </a:lnTo>
                <a:lnTo>
                  <a:pt x="473" y="3"/>
                </a:lnTo>
                <a:lnTo>
                  <a:pt x="473" y="3"/>
                </a:lnTo>
                <a:lnTo>
                  <a:pt x="497" y="124"/>
                </a:lnTo>
                <a:lnTo>
                  <a:pt x="516" y="216"/>
                </a:lnTo>
                <a:lnTo>
                  <a:pt x="524" y="252"/>
                </a:lnTo>
                <a:lnTo>
                  <a:pt x="530" y="276"/>
                </a:lnTo>
                <a:lnTo>
                  <a:pt x="530" y="276"/>
                </a:lnTo>
                <a:lnTo>
                  <a:pt x="548" y="338"/>
                </a:lnTo>
                <a:lnTo>
                  <a:pt x="572" y="432"/>
                </a:lnTo>
                <a:lnTo>
                  <a:pt x="603" y="557"/>
                </a:lnTo>
                <a:lnTo>
                  <a:pt x="603" y="557"/>
                </a:lnTo>
                <a:lnTo>
                  <a:pt x="562" y="434"/>
                </a:lnTo>
                <a:lnTo>
                  <a:pt x="531" y="342"/>
                </a:lnTo>
                <a:lnTo>
                  <a:pt x="513" y="288"/>
                </a:lnTo>
                <a:lnTo>
                  <a:pt x="513" y="288"/>
                </a:lnTo>
                <a:lnTo>
                  <a:pt x="456" y="135"/>
                </a:lnTo>
                <a:lnTo>
                  <a:pt x="421" y="43"/>
                </a:lnTo>
                <a:lnTo>
                  <a:pt x="405" y="3"/>
                </a:lnTo>
                <a:lnTo>
                  <a:pt x="405" y="3"/>
                </a:lnTo>
                <a:lnTo>
                  <a:pt x="394" y="3"/>
                </a:lnTo>
                <a:lnTo>
                  <a:pt x="394" y="3"/>
                </a:lnTo>
                <a:lnTo>
                  <a:pt x="442" y="142"/>
                </a:lnTo>
                <a:lnTo>
                  <a:pt x="477" y="246"/>
                </a:lnTo>
                <a:lnTo>
                  <a:pt x="499" y="309"/>
                </a:lnTo>
                <a:lnTo>
                  <a:pt x="499" y="309"/>
                </a:lnTo>
                <a:lnTo>
                  <a:pt x="521" y="363"/>
                </a:lnTo>
                <a:lnTo>
                  <a:pt x="553" y="449"/>
                </a:lnTo>
                <a:lnTo>
                  <a:pt x="596" y="563"/>
                </a:lnTo>
                <a:lnTo>
                  <a:pt x="596" y="563"/>
                </a:lnTo>
                <a:lnTo>
                  <a:pt x="537" y="434"/>
                </a:lnTo>
                <a:lnTo>
                  <a:pt x="491" y="337"/>
                </a:lnTo>
                <a:lnTo>
                  <a:pt x="473" y="297"/>
                </a:lnTo>
                <a:lnTo>
                  <a:pt x="460" y="271"/>
                </a:lnTo>
                <a:lnTo>
                  <a:pt x="460" y="271"/>
                </a:lnTo>
                <a:lnTo>
                  <a:pt x="429" y="209"/>
                </a:lnTo>
                <a:lnTo>
                  <a:pt x="383" y="119"/>
                </a:lnTo>
                <a:lnTo>
                  <a:pt x="325" y="1"/>
                </a:lnTo>
                <a:lnTo>
                  <a:pt x="313" y="1"/>
                </a:lnTo>
                <a:lnTo>
                  <a:pt x="313" y="1"/>
                </a:lnTo>
                <a:lnTo>
                  <a:pt x="371" y="128"/>
                </a:lnTo>
                <a:lnTo>
                  <a:pt x="445" y="287"/>
                </a:lnTo>
                <a:lnTo>
                  <a:pt x="445" y="287"/>
                </a:lnTo>
                <a:lnTo>
                  <a:pt x="457" y="312"/>
                </a:lnTo>
                <a:lnTo>
                  <a:pt x="476" y="350"/>
                </a:lnTo>
                <a:lnTo>
                  <a:pt x="525" y="445"/>
                </a:lnTo>
                <a:lnTo>
                  <a:pt x="590" y="569"/>
                </a:lnTo>
                <a:lnTo>
                  <a:pt x="590" y="569"/>
                </a:lnTo>
                <a:lnTo>
                  <a:pt x="510" y="435"/>
                </a:lnTo>
                <a:lnTo>
                  <a:pt x="450" y="336"/>
                </a:lnTo>
                <a:lnTo>
                  <a:pt x="413" y="275"/>
                </a:lnTo>
                <a:lnTo>
                  <a:pt x="413" y="275"/>
                </a:lnTo>
                <a:lnTo>
                  <a:pt x="376" y="219"/>
                </a:lnTo>
                <a:lnTo>
                  <a:pt x="317" y="126"/>
                </a:lnTo>
                <a:lnTo>
                  <a:pt x="238" y="0"/>
                </a:lnTo>
                <a:lnTo>
                  <a:pt x="225" y="1"/>
                </a:lnTo>
                <a:lnTo>
                  <a:pt x="225" y="1"/>
                </a:lnTo>
                <a:lnTo>
                  <a:pt x="305" y="133"/>
                </a:lnTo>
                <a:lnTo>
                  <a:pt x="365" y="231"/>
                </a:lnTo>
                <a:lnTo>
                  <a:pt x="401" y="290"/>
                </a:lnTo>
                <a:lnTo>
                  <a:pt x="401" y="290"/>
                </a:lnTo>
                <a:lnTo>
                  <a:pt x="583" y="573"/>
                </a:lnTo>
                <a:lnTo>
                  <a:pt x="583" y="573"/>
                </a:lnTo>
                <a:lnTo>
                  <a:pt x="487" y="445"/>
                </a:lnTo>
                <a:lnTo>
                  <a:pt x="374" y="295"/>
                </a:lnTo>
                <a:lnTo>
                  <a:pt x="374" y="295"/>
                </a:lnTo>
                <a:lnTo>
                  <a:pt x="138" y="1"/>
                </a:lnTo>
                <a:lnTo>
                  <a:pt x="125" y="1"/>
                </a:lnTo>
                <a:lnTo>
                  <a:pt x="125" y="1"/>
                </a:lnTo>
                <a:lnTo>
                  <a:pt x="230" y="139"/>
                </a:lnTo>
                <a:lnTo>
                  <a:pt x="308" y="242"/>
                </a:lnTo>
                <a:lnTo>
                  <a:pt x="355" y="303"/>
                </a:lnTo>
                <a:lnTo>
                  <a:pt x="355" y="303"/>
                </a:lnTo>
                <a:lnTo>
                  <a:pt x="577" y="575"/>
                </a:lnTo>
                <a:lnTo>
                  <a:pt x="577" y="575"/>
                </a:lnTo>
                <a:lnTo>
                  <a:pt x="473" y="462"/>
                </a:lnTo>
                <a:lnTo>
                  <a:pt x="395" y="377"/>
                </a:lnTo>
                <a:lnTo>
                  <a:pt x="343" y="322"/>
                </a:lnTo>
                <a:lnTo>
                  <a:pt x="343" y="322"/>
                </a:lnTo>
                <a:lnTo>
                  <a:pt x="31" y="0"/>
                </a:lnTo>
                <a:lnTo>
                  <a:pt x="12" y="0"/>
                </a:lnTo>
                <a:lnTo>
                  <a:pt x="12" y="0"/>
                </a:lnTo>
                <a:lnTo>
                  <a:pt x="324" y="332"/>
                </a:lnTo>
                <a:lnTo>
                  <a:pt x="324" y="332"/>
                </a:lnTo>
                <a:lnTo>
                  <a:pt x="377" y="386"/>
                </a:lnTo>
                <a:lnTo>
                  <a:pt x="461" y="470"/>
                </a:lnTo>
                <a:lnTo>
                  <a:pt x="575" y="580"/>
                </a:lnTo>
                <a:lnTo>
                  <a:pt x="575" y="580"/>
                </a:lnTo>
                <a:lnTo>
                  <a:pt x="466" y="483"/>
                </a:lnTo>
                <a:lnTo>
                  <a:pt x="383" y="410"/>
                </a:lnTo>
                <a:lnTo>
                  <a:pt x="331" y="366"/>
                </a:lnTo>
                <a:lnTo>
                  <a:pt x="331" y="366"/>
                </a:lnTo>
                <a:lnTo>
                  <a:pt x="265" y="310"/>
                </a:lnTo>
                <a:lnTo>
                  <a:pt x="153" y="213"/>
                </a:lnTo>
                <a:lnTo>
                  <a:pt x="0" y="80"/>
                </a:lnTo>
                <a:lnTo>
                  <a:pt x="2" y="109"/>
                </a:lnTo>
                <a:lnTo>
                  <a:pt x="2" y="109"/>
                </a:lnTo>
                <a:lnTo>
                  <a:pt x="150" y="237"/>
                </a:lnTo>
                <a:lnTo>
                  <a:pt x="258" y="330"/>
                </a:lnTo>
                <a:lnTo>
                  <a:pt x="321" y="383"/>
                </a:lnTo>
                <a:lnTo>
                  <a:pt x="321" y="383"/>
                </a:lnTo>
                <a:lnTo>
                  <a:pt x="456" y="494"/>
                </a:lnTo>
                <a:lnTo>
                  <a:pt x="567" y="585"/>
                </a:lnTo>
                <a:lnTo>
                  <a:pt x="567" y="585"/>
                </a:lnTo>
                <a:lnTo>
                  <a:pt x="460" y="504"/>
                </a:lnTo>
                <a:lnTo>
                  <a:pt x="378" y="443"/>
                </a:lnTo>
                <a:lnTo>
                  <a:pt x="324" y="403"/>
                </a:lnTo>
                <a:lnTo>
                  <a:pt x="324" y="403"/>
                </a:lnTo>
                <a:lnTo>
                  <a:pt x="149" y="277"/>
                </a:lnTo>
                <a:lnTo>
                  <a:pt x="2" y="171"/>
                </a:lnTo>
                <a:lnTo>
                  <a:pt x="2" y="206"/>
                </a:lnTo>
                <a:lnTo>
                  <a:pt x="2" y="206"/>
                </a:lnTo>
                <a:lnTo>
                  <a:pt x="140" y="303"/>
                </a:lnTo>
                <a:lnTo>
                  <a:pt x="307" y="418"/>
                </a:lnTo>
                <a:lnTo>
                  <a:pt x="307" y="418"/>
                </a:lnTo>
                <a:lnTo>
                  <a:pt x="563" y="590"/>
                </a:lnTo>
                <a:lnTo>
                  <a:pt x="563" y="590"/>
                </a:lnTo>
                <a:lnTo>
                  <a:pt x="437" y="512"/>
                </a:lnTo>
                <a:lnTo>
                  <a:pt x="347" y="456"/>
                </a:lnTo>
                <a:lnTo>
                  <a:pt x="292" y="423"/>
                </a:lnTo>
                <a:lnTo>
                  <a:pt x="292" y="423"/>
                </a:lnTo>
                <a:lnTo>
                  <a:pt x="283" y="418"/>
                </a:lnTo>
                <a:lnTo>
                  <a:pt x="249" y="398"/>
                </a:lnTo>
                <a:lnTo>
                  <a:pt x="165" y="349"/>
                </a:lnTo>
                <a:lnTo>
                  <a:pt x="3" y="250"/>
                </a:lnTo>
                <a:lnTo>
                  <a:pt x="3" y="288"/>
                </a:lnTo>
                <a:lnTo>
                  <a:pt x="3" y="288"/>
                </a:lnTo>
                <a:lnTo>
                  <a:pt x="134" y="363"/>
                </a:lnTo>
                <a:lnTo>
                  <a:pt x="207" y="405"/>
                </a:lnTo>
                <a:lnTo>
                  <a:pt x="248" y="427"/>
                </a:lnTo>
                <a:lnTo>
                  <a:pt x="282" y="445"/>
                </a:lnTo>
                <a:lnTo>
                  <a:pt x="282" y="445"/>
                </a:lnTo>
                <a:lnTo>
                  <a:pt x="347" y="481"/>
                </a:lnTo>
                <a:lnTo>
                  <a:pt x="442" y="532"/>
                </a:lnTo>
                <a:lnTo>
                  <a:pt x="564" y="597"/>
                </a:lnTo>
                <a:lnTo>
                  <a:pt x="2" y="318"/>
                </a:lnTo>
                <a:lnTo>
                  <a:pt x="2" y="358"/>
                </a:lnTo>
                <a:lnTo>
                  <a:pt x="566" y="605"/>
                </a:lnTo>
                <a:lnTo>
                  <a:pt x="0" y="382"/>
                </a:lnTo>
                <a:lnTo>
                  <a:pt x="2" y="422"/>
                </a:lnTo>
                <a:lnTo>
                  <a:pt x="556" y="607"/>
                </a:lnTo>
                <a:lnTo>
                  <a:pt x="2" y="439"/>
                </a:lnTo>
                <a:lnTo>
                  <a:pt x="2" y="482"/>
                </a:lnTo>
                <a:lnTo>
                  <a:pt x="563" y="615"/>
                </a:lnTo>
                <a:lnTo>
                  <a:pt x="0" y="492"/>
                </a:lnTo>
                <a:lnTo>
                  <a:pt x="0" y="535"/>
                </a:lnTo>
                <a:lnTo>
                  <a:pt x="555" y="620"/>
                </a:lnTo>
                <a:lnTo>
                  <a:pt x="2" y="545"/>
                </a:lnTo>
                <a:lnTo>
                  <a:pt x="2" y="588"/>
                </a:lnTo>
                <a:lnTo>
                  <a:pt x="543" y="623"/>
                </a:lnTo>
                <a:lnTo>
                  <a:pt x="540" y="623"/>
                </a:lnTo>
                <a:lnTo>
                  <a:pt x="2" y="595"/>
                </a:lnTo>
                <a:lnTo>
                  <a:pt x="2" y="623"/>
                </a:lnTo>
                <a:lnTo>
                  <a:pt x="2" y="623"/>
                </a:lnTo>
                <a:lnTo>
                  <a:pt x="2" y="657"/>
                </a:lnTo>
                <a:lnTo>
                  <a:pt x="540" y="629"/>
                </a:lnTo>
                <a:lnTo>
                  <a:pt x="543" y="629"/>
                </a:lnTo>
                <a:lnTo>
                  <a:pt x="0" y="664"/>
                </a:lnTo>
                <a:lnTo>
                  <a:pt x="2" y="707"/>
                </a:lnTo>
                <a:lnTo>
                  <a:pt x="555" y="632"/>
                </a:lnTo>
                <a:lnTo>
                  <a:pt x="0" y="716"/>
                </a:lnTo>
                <a:lnTo>
                  <a:pt x="0" y="760"/>
                </a:lnTo>
                <a:lnTo>
                  <a:pt x="562" y="637"/>
                </a:lnTo>
                <a:lnTo>
                  <a:pt x="2" y="770"/>
                </a:lnTo>
                <a:lnTo>
                  <a:pt x="2" y="810"/>
                </a:lnTo>
                <a:lnTo>
                  <a:pt x="564" y="642"/>
                </a:lnTo>
                <a:lnTo>
                  <a:pt x="0" y="830"/>
                </a:lnTo>
                <a:lnTo>
                  <a:pt x="0" y="870"/>
                </a:lnTo>
                <a:lnTo>
                  <a:pt x="565" y="646"/>
                </a:lnTo>
                <a:lnTo>
                  <a:pt x="0" y="893"/>
                </a:lnTo>
                <a:lnTo>
                  <a:pt x="0" y="933"/>
                </a:lnTo>
                <a:lnTo>
                  <a:pt x="564" y="654"/>
                </a:lnTo>
                <a:lnTo>
                  <a:pt x="564" y="654"/>
                </a:lnTo>
                <a:lnTo>
                  <a:pt x="441" y="720"/>
                </a:lnTo>
                <a:lnTo>
                  <a:pt x="347" y="770"/>
                </a:lnTo>
                <a:lnTo>
                  <a:pt x="282" y="806"/>
                </a:lnTo>
                <a:lnTo>
                  <a:pt x="282" y="806"/>
                </a:lnTo>
                <a:lnTo>
                  <a:pt x="248" y="824"/>
                </a:lnTo>
                <a:lnTo>
                  <a:pt x="207" y="847"/>
                </a:lnTo>
                <a:lnTo>
                  <a:pt x="134" y="888"/>
                </a:lnTo>
                <a:lnTo>
                  <a:pt x="3" y="964"/>
                </a:lnTo>
                <a:lnTo>
                  <a:pt x="3" y="1002"/>
                </a:lnTo>
                <a:lnTo>
                  <a:pt x="3" y="1002"/>
                </a:lnTo>
                <a:lnTo>
                  <a:pt x="164" y="903"/>
                </a:lnTo>
                <a:lnTo>
                  <a:pt x="248" y="853"/>
                </a:lnTo>
                <a:lnTo>
                  <a:pt x="283" y="833"/>
                </a:lnTo>
                <a:lnTo>
                  <a:pt x="292" y="828"/>
                </a:lnTo>
                <a:lnTo>
                  <a:pt x="292" y="828"/>
                </a:lnTo>
                <a:lnTo>
                  <a:pt x="345" y="796"/>
                </a:lnTo>
                <a:lnTo>
                  <a:pt x="437" y="739"/>
                </a:lnTo>
                <a:lnTo>
                  <a:pt x="562" y="662"/>
                </a:lnTo>
                <a:lnTo>
                  <a:pt x="562" y="662"/>
                </a:lnTo>
                <a:lnTo>
                  <a:pt x="305" y="833"/>
                </a:lnTo>
                <a:lnTo>
                  <a:pt x="305" y="833"/>
                </a:lnTo>
                <a:lnTo>
                  <a:pt x="140" y="948"/>
                </a:lnTo>
                <a:lnTo>
                  <a:pt x="0" y="1045"/>
                </a:lnTo>
                <a:lnTo>
                  <a:pt x="0" y="1080"/>
                </a:lnTo>
                <a:lnTo>
                  <a:pt x="0" y="1080"/>
                </a:lnTo>
                <a:lnTo>
                  <a:pt x="148" y="974"/>
                </a:lnTo>
                <a:lnTo>
                  <a:pt x="324" y="848"/>
                </a:lnTo>
                <a:lnTo>
                  <a:pt x="324" y="848"/>
                </a:lnTo>
                <a:lnTo>
                  <a:pt x="377" y="809"/>
                </a:lnTo>
                <a:lnTo>
                  <a:pt x="459" y="748"/>
                </a:lnTo>
                <a:lnTo>
                  <a:pt x="567" y="666"/>
                </a:lnTo>
                <a:lnTo>
                  <a:pt x="567" y="666"/>
                </a:lnTo>
                <a:lnTo>
                  <a:pt x="455" y="757"/>
                </a:lnTo>
                <a:lnTo>
                  <a:pt x="321" y="868"/>
                </a:lnTo>
                <a:lnTo>
                  <a:pt x="321" y="868"/>
                </a:lnTo>
                <a:lnTo>
                  <a:pt x="258" y="921"/>
                </a:lnTo>
                <a:lnTo>
                  <a:pt x="150" y="1014"/>
                </a:lnTo>
                <a:lnTo>
                  <a:pt x="0" y="1142"/>
                </a:lnTo>
                <a:lnTo>
                  <a:pt x="0" y="1172"/>
                </a:lnTo>
                <a:lnTo>
                  <a:pt x="0" y="1172"/>
                </a:lnTo>
                <a:lnTo>
                  <a:pt x="153" y="1039"/>
                </a:lnTo>
                <a:lnTo>
                  <a:pt x="265" y="941"/>
                </a:lnTo>
                <a:lnTo>
                  <a:pt x="331" y="885"/>
                </a:lnTo>
                <a:lnTo>
                  <a:pt x="331" y="885"/>
                </a:lnTo>
                <a:lnTo>
                  <a:pt x="383" y="841"/>
                </a:lnTo>
                <a:lnTo>
                  <a:pt x="466" y="768"/>
                </a:lnTo>
                <a:lnTo>
                  <a:pt x="574" y="672"/>
                </a:lnTo>
                <a:lnTo>
                  <a:pt x="574" y="672"/>
                </a:lnTo>
                <a:lnTo>
                  <a:pt x="461" y="782"/>
                </a:lnTo>
                <a:lnTo>
                  <a:pt x="377" y="866"/>
                </a:lnTo>
                <a:lnTo>
                  <a:pt x="324" y="920"/>
                </a:lnTo>
                <a:lnTo>
                  <a:pt x="324" y="920"/>
                </a:lnTo>
                <a:lnTo>
                  <a:pt x="12" y="1251"/>
                </a:lnTo>
                <a:lnTo>
                  <a:pt x="30" y="1251"/>
                </a:lnTo>
                <a:lnTo>
                  <a:pt x="30" y="1251"/>
                </a:lnTo>
                <a:lnTo>
                  <a:pt x="343" y="929"/>
                </a:lnTo>
                <a:lnTo>
                  <a:pt x="343" y="929"/>
                </a:lnTo>
                <a:lnTo>
                  <a:pt x="394" y="875"/>
                </a:lnTo>
                <a:lnTo>
                  <a:pt x="473" y="790"/>
                </a:lnTo>
                <a:lnTo>
                  <a:pt x="577" y="677"/>
                </a:lnTo>
                <a:lnTo>
                  <a:pt x="577" y="677"/>
                </a:lnTo>
                <a:lnTo>
                  <a:pt x="354" y="949"/>
                </a:lnTo>
                <a:lnTo>
                  <a:pt x="354" y="949"/>
                </a:lnTo>
                <a:lnTo>
                  <a:pt x="307" y="1011"/>
                </a:lnTo>
                <a:lnTo>
                  <a:pt x="229" y="1112"/>
                </a:lnTo>
                <a:lnTo>
                  <a:pt x="125" y="1250"/>
                </a:lnTo>
                <a:lnTo>
                  <a:pt x="138" y="1250"/>
                </a:lnTo>
                <a:lnTo>
                  <a:pt x="138" y="1250"/>
                </a:lnTo>
                <a:lnTo>
                  <a:pt x="374" y="958"/>
                </a:lnTo>
                <a:lnTo>
                  <a:pt x="374" y="958"/>
                </a:lnTo>
                <a:lnTo>
                  <a:pt x="487" y="807"/>
                </a:lnTo>
                <a:lnTo>
                  <a:pt x="583" y="680"/>
                </a:lnTo>
                <a:lnTo>
                  <a:pt x="583" y="680"/>
                </a:lnTo>
                <a:lnTo>
                  <a:pt x="401" y="962"/>
                </a:lnTo>
                <a:lnTo>
                  <a:pt x="401" y="962"/>
                </a:lnTo>
                <a:lnTo>
                  <a:pt x="364" y="1020"/>
                </a:lnTo>
                <a:lnTo>
                  <a:pt x="304" y="1119"/>
                </a:lnTo>
                <a:lnTo>
                  <a:pt x="225" y="1250"/>
                </a:lnTo>
                <a:lnTo>
                  <a:pt x="237" y="1251"/>
                </a:lnTo>
                <a:lnTo>
                  <a:pt x="237" y="1251"/>
                </a:lnTo>
                <a:lnTo>
                  <a:pt x="316" y="1126"/>
                </a:lnTo>
                <a:lnTo>
                  <a:pt x="376" y="1033"/>
                </a:lnTo>
                <a:lnTo>
                  <a:pt x="413" y="976"/>
                </a:lnTo>
                <a:lnTo>
                  <a:pt x="413" y="976"/>
                </a:lnTo>
                <a:lnTo>
                  <a:pt x="450" y="916"/>
                </a:lnTo>
                <a:lnTo>
                  <a:pt x="510" y="817"/>
                </a:lnTo>
                <a:lnTo>
                  <a:pt x="590" y="683"/>
                </a:lnTo>
                <a:lnTo>
                  <a:pt x="590" y="683"/>
                </a:lnTo>
                <a:lnTo>
                  <a:pt x="525" y="807"/>
                </a:lnTo>
                <a:lnTo>
                  <a:pt x="475" y="902"/>
                </a:lnTo>
                <a:lnTo>
                  <a:pt x="457" y="940"/>
                </a:lnTo>
                <a:lnTo>
                  <a:pt x="445" y="965"/>
                </a:lnTo>
                <a:lnTo>
                  <a:pt x="445" y="965"/>
                </a:lnTo>
                <a:lnTo>
                  <a:pt x="371" y="1124"/>
                </a:lnTo>
                <a:lnTo>
                  <a:pt x="313" y="1250"/>
                </a:lnTo>
                <a:lnTo>
                  <a:pt x="324" y="1250"/>
                </a:lnTo>
                <a:lnTo>
                  <a:pt x="324" y="1250"/>
                </a:lnTo>
                <a:lnTo>
                  <a:pt x="382" y="1133"/>
                </a:lnTo>
                <a:lnTo>
                  <a:pt x="428" y="1042"/>
                </a:lnTo>
                <a:lnTo>
                  <a:pt x="460" y="980"/>
                </a:lnTo>
                <a:lnTo>
                  <a:pt x="460" y="980"/>
                </a:lnTo>
                <a:lnTo>
                  <a:pt x="473" y="954"/>
                </a:lnTo>
                <a:lnTo>
                  <a:pt x="491" y="915"/>
                </a:lnTo>
                <a:lnTo>
                  <a:pt x="537" y="817"/>
                </a:lnTo>
                <a:lnTo>
                  <a:pt x="595" y="688"/>
                </a:lnTo>
                <a:lnTo>
                  <a:pt x="595" y="688"/>
                </a:lnTo>
                <a:lnTo>
                  <a:pt x="553" y="803"/>
                </a:lnTo>
                <a:lnTo>
                  <a:pt x="521" y="888"/>
                </a:lnTo>
                <a:lnTo>
                  <a:pt x="499" y="942"/>
                </a:lnTo>
                <a:lnTo>
                  <a:pt x="499" y="942"/>
                </a:lnTo>
                <a:lnTo>
                  <a:pt x="476" y="1005"/>
                </a:lnTo>
                <a:lnTo>
                  <a:pt x="442" y="1109"/>
                </a:lnTo>
                <a:lnTo>
                  <a:pt x="394" y="1250"/>
                </a:lnTo>
                <a:lnTo>
                  <a:pt x="394" y="1250"/>
                </a:lnTo>
                <a:lnTo>
                  <a:pt x="405" y="1250"/>
                </a:lnTo>
                <a:lnTo>
                  <a:pt x="405" y="1250"/>
                </a:lnTo>
                <a:lnTo>
                  <a:pt x="421" y="1208"/>
                </a:lnTo>
                <a:lnTo>
                  <a:pt x="455" y="1116"/>
                </a:lnTo>
                <a:lnTo>
                  <a:pt x="513" y="963"/>
                </a:lnTo>
                <a:lnTo>
                  <a:pt x="513" y="963"/>
                </a:lnTo>
                <a:lnTo>
                  <a:pt x="531" y="909"/>
                </a:lnTo>
                <a:lnTo>
                  <a:pt x="562" y="818"/>
                </a:lnTo>
                <a:lnTo>
                  <a:pt x="603" y="694"/>
                </a:lnTo>
                <a:lnTo>
                  <a:pt x="603" y="694"/>
                </a:lnTo>
                <a:lnTo>
                  <a:pt x="572" y="819"/>
                </a:lnTo>
                <a:lnTo>
                  <a:pt x="547" y="914"/>
                </a:lnTo>
                <a:lnTo>
                  <a:pt x="530" y="975"/>
                </a:lnTo>
                <a:lnTo>
                  <a:pt x="530" y="975"/>
                </a:lnTo>
                <a:lnTo>
                  <a:pt x="524" y="999"/>
                </a:lnTo>
                <a:lnTo>
                  <a:pt x="515" y="1035"/>
                </a:lnTo>
                <a:lnTo>
                  <a:pt x="496" y="1128"/>
                </a:lnTo>
                <a:lnTo>
                  <a:pt x="472" y="1250"/>
                </a:lnTo>
                <a:lnTo>
                  <a:pt x="482" y="1250"/>
                </a:lnTo>
                <a:lnTo>
                  <a:pt x="482" y="1250"/>
                </a:lnTo>
                <a:lnTo>
                  <a:pt x="552" y="975"/>
                </a:lnTo>
                <a:lnTo>
                  <a:pt x="552" y="975"/>
                </a:lnTo>
                <a:lnTo>
                  <a:pt x="566" y="913"/>
                </a:lnTo>
                <a:lnTo>
                  <a:pt x="586" y="819"/>
                </a:lnTo>
                <a:lnTo>
                  <a:pt x="612" y="696"/>
                </a:lnTo>
                <a:lnTo>
                  <a:pt x="612" y="696"/>
                </a:lnTo>
                <a:lnTo>
                  <a:pt x="583" y="896"/>
                </a:lnTo>
                <a:lnTo>
                  <a:pt x="573" y="988"/>
                </a:lnTo>
                <a:lnTo>
                  <a:pt x="573" y="988"/>
                </a:lnTo>
                <a:lnTo>
                  <a:pt x="559" y="1128"/>
                </a:lnTo>
                <a:lnTo>
                  <a:pt x="547" y="1250"/>
                </a:lnTo>
                <a:lnTo>
                  <a:pt x="555" y="1250"/>
                </a:lnTo>
                <a:lnTo>
                  <a:pt x="555" y="1250"/>
                </a:lnTo>
                <a:lnTo>
                  <a:pt x="574" y="1119"/>
                </a:lnTo>
                <a:lnTo>
                  <a:pt x="587" y="1019"/>
                </a:lnTo>
                <a:lnTo>
                  <a:pt x="595" y="955"/>
                </a:lnTo>
                <a:lnTo>
                  <a:pt x="595" y="955"/>
                </a:lnTo>
                <a:lnTo>
                  <a:pt x="608" y="812"/>
                </a:lnTo>
                <a:lnTo>
                  <a:pt x="618" y="701"/>
                </a:lnTo>
                <a:lnTo>
                  <a:pt x="618" y="701"/>
                </a:lnTo>
                <a:lnTo>
                  <a:pt x="617" y="826"/>
                </a:lnTo>
                <a:lnTo>
                  <a:pt x="615" y="964"/>
                </a:lnTo>
                <a:lnTo>
                  <a:pt x="615" y="964"/>
                </a:lnTo>
                <a:lnTo>
                  <a:pt x="614" y="1022"/>
                </a:lnTo>
                <a:lnTo>
                  <a:pt x="616" y="1119"/>
                </a:lnTo>
                <a:lnTo>
                  <a:pt x="618" y="1250"/>
                </a:lnTo>
                <a:lnTo>
                  <a:pt x="621" y="1251"/>
                </a:lnTo>
                <a:lnTo>
                  <a:pt x="621" y="1251"/>
                </a:lnTo>
                <a:lnTo>
                  <a:pt x="622" y="1251"/>
                </a:lnTo>
                <a:lnTo>
                  <a:pt x="622" y="1251"/>
                </a:lnTo>
                <a:lnTo>
                  <a:pt x="622" y="1251"/>
                </a:lnTo>
                <a:lnTo>
                  <a:pt x="626" y="1250"/>
                </a:lnTo>
                <a:lnTo>
                  <a:pt x="626" y="1250"/>
                </a:lnTo>
                <a:lnTo>
                  <a:pt x="628" y="1119"/>
                </a:lnTo>
                <a:lnTo>
                  <a:pt x="630" y="1022"/>
                </a:lnTo>
                <a:lnTo>
                  <a:pt x="630" y="964"/>
                </a:lnTo>
                <a:lnTo>
                  <a:pt x="630" y="964"/>
                </a:lnTo>
                <a:lnTo>
                  <a:pt x="627" y="826"/>
                </a:lnTo>
                <a:lnTo>
                  <a:pt x="626" y="701"/>
                </a:lnTo>
                <a:lnTo>
                  <a:pt x="626" y="701"/>
                </a:lnTo>
                <a:lnTo>
                  <a:pt x="635" y="812"/>
                </a:lnTo>
                <a:lnTo>
                  <a:pt x="649" y="955"/>
                </a:lnTo>
                <a:lnTo>
                  <a:pt x="649" y="955"/>
                </a:lnTo>
                <a:lnTo>
                  <a:pt x="657" y="1019"/>
                </a:lnTo>
                <a:lnTo>
                  <a:pt x="670" y="1119"/>
                </a:lnTo>
                <a:lnTo>
                  <a:pt x="688" y="1250"/>
                </a:lnTo>
                <a:lnTo>
                  <a:pt x="697" y="1250"/>
                </a:lnTo>
                <a:lnTo>
                  <a:pt x="697" y="1250"/>
                </a:lnTo>
                <a:lnTo>
                  <a:pt x="685" y="1128"/>
                </a:lnTo>
                <a:lnTo>
                  <a:pt x="671" y="988"/>
                </a:lnTo>
                <a:lnTo>
                  <a:pt x="671" y="988"/>
                </a:lnTo>
                <a:lnTo>
                  <a:pt x="660" y="896"/>
                </a:lnTo>
                <a:lnTo>
                  <a:pt x="632" y="696"/>
                </a:lnTo>
                <a:lnTo>
                  <a:pt x="632" y="696"/>
                </a:lnTo>
                <a:lnTo>
                  <a:pt x="658" y="819"/>
                </a:lnTo>
                <a:lnTo>
                  <a:pt x="677" y="913"/>
                </a:lnTo>
                <a:lnTo>
                  <a:pt x="692" y="975"/>
                </a:lnTo>
                <a:lnTo>
                  <a:pt x="692" y="975"/>
                </a:lnTo>
                <a:lnTo>
                  <a:pt x="762" y="1250"/>
                </a:lnTo>
                <a:lnTo>
                  <a:pt x="772" y="1250"/>
                </a:lnTo>
                <a:lnTo>
                  <a:pt x="772" y="1250"/>
                </a:lnTo>
                <a:lnTo>
                  <a:pt x="748" y="1128"/>
                </a:lnTo>
                <a:lnTo>
                  <a:pt x="728" y="1035"/>
                </a:lnTo>
                <a:lnTo>
                  <a:pt x="720" y="999"/>
                </a:lnTo>
                <a:lnTo>
                  <a:pt x="713" y="975"/>
                </a:lnTo>
                <a:lnTo>
                  <a:pt x="713" y="975"/>
                </a:lnTo>
                <a:lnTo>
                  <a:pt x="697" y="914"/>
                </a:lnTo>
                <a:lnTo>
                  <a:pt x="673" y="819"/>
                </a:lnTo>
                <a:lnTo>
                  <a:pt x="642" y="694"/>
                </a:lnTo>
                <a:lnTo>
                  <a:pt x="642" y="694"/>
                </a:lnTo>
                <a:lnTo>
                  <a:pt x="682" y="818"/>
                </a:lnTo>
                <a:lnTo>
                  <a:pt x="712" y="909"/>
                </a:lnTo>
                <a:lnTo>
                  <a:pt x="732" y="963"/>
                </a:lnTo>
                <a:lnTo>
                  <a:pt x="732" y="963"/>
                </a:lnTo>
                <a:lnTo>
                  <a:pt x="789" y="1116"/>
                </a:lnTo>
                <a:lnTo>
                  <a:pt x="823" y="1208"/>
                </a:lnTo>
                <a:lnTo>
                  <a:pt x="839" y="1250"/>
                </a:lnTo>
                <a:lnTo>
                  <a:pt x="839" y="1250"/>
                </a:lnTo>
                <a:lnTo>
                  <a:pt x="849" y="1250"/>
                </a:lnTo>
                <a:lnTo>
                  <a:pt x="849" y="1250"/>
                </a:lnTo>
                <a:lnTo>
                  <a:pt x="803" y="1109"/>
                </a:lnTo>
                <a:lnTo>
                  <a:pt x="767" y="1005"/>
                </a:lnTo>
                <a:lnTo>
                  <a:pt x="745" y="942"/>
                </a:lnTo>
                <a:lnTo>
                  <a:pt x="745" y="942"/>
                </a:lnTo>
                <a:lnTo>
                  <a:pt x="724" y="888"/>
                </a:lnTo>
                <a:lnTo>
                  <a:pt x="690" y="803"/>
                </a:lnTo>
                <a:lnTo>
                  <a:pt x="648" y="688"/>
                </a:lnTo>
                <a:lnTo>
                  <a:pt x="648" y="688"/>
                </a:lnTo>
                <a:lnTo>
                  <a:pt x="707" y="817"/>
                </a:lnTo>
                <a:lnTo>
                  <a:pt x="752" y="915"/>
                </a:lnTo>
                <a:lnTo>
                  <a:pt x="772" y="954"/>
                </a:lnTo>
                <a:lnTo>
                  <a:pt x="785" y="980"/>
                </a:lnTo>
                <a:lnTo>
                  <a:pt x="785" y="980"/>
                </a:lnTo>
                <a:lnTo>
                  <a:pt x="816" y="1042"/>
                </a:lnTo>
                <a:lnTo>
                  <a:pt x="861" y="1133"/>
                </a:lnTo>
                <a:lnTo>
                  <a:pt x="920" y="1250"/>
                </a:lnTo>
                <a:lnTo>
                  <a:pt x="932" y="1250"/>
                </a:lnTo>
                <a:lnTo>
                  <a:pt x="932" y="1250"/>
                </a:lnTo>
                <a:lnTo>
                  <a:pt x="872" y="1124"/>
                </a:lnTo>
                <a:lnTo>
                  <a:pt x="800" y="965"/>
                </a:lnTo>
                <a:lnTo>
                  <a:pt x="800" y="965"/>
                </a:lnTo>
                <a:lnTo>
                  <a:pt x="788" y="940"/>
                </a:lnTo>
                <a:lnTo>
                  <a:pt x="768" y="902"/>
                </a:lnTo>
                <a:lnTo>
                  <a:pt x="719" y="807"/>
                </a:lnTo>
                <a:lnTo>
                  <a:pt x="654" y="683"/>
                </a:lnTo>
                <a:lnTo>
                  <a:pt x="654" y="683"/>
                </a:lnTo>
                <a:lnTo>
                  <a:pt x="734" y="817"/>
                </a:lnTo>
                <a:lnTo>
                  <a:pt x="794" y="916"/>
                </a:lnTo>
                <a:lnTo>
                  <a:pt x="831" y="976"/>
                </a:lnTo>
                <a:lnTo>
                  <a:pt x="831" y="976"/>
                </a:lnTo>
                <a:lnTo>
                  <a:pt x="868" y="1033"/>
                </a:lnTo>
                <a:lnTo>
                  <a:pt x="927" y="1126"/>
                </a:lnTo>
                <a:lnTo>
                  <a:pt x="1006" y="1251"/>
                </a:lnTo>
                <a:lnTo>
                  <a:pt x="1018" y="1250"/>
                </a:lnTo>
                <a:lnTo>
                  <a:pt x="1018" y="1250"/>
                </a:lnTo>
                <a:lnTo>
                  <a:pt x="939" y="1119"/>
                </a:lnTo>
                <a:lnTo>
                  <a:pt x="880" y="1020"/>
                </a:lnTo>
                <a:lnTo>
                  <a:pt x="843" y="962"/>
                </a:lnTo>
                <a:lnTo>
                  <a:pt x="843" y="962"/>
                </a:lnTo>
                <a:lnTo>
                  <a:pt x="660" y="680"/>
                </a:lnTo>
                <a:lnTo>
                  <a:pt x="660" y="680"/>
                </a:lnTo>
                <a:lnTo>
                  <a:pt x="756" y="807"/>
                </a:lnTo>
                <a:lnTo>
                  <a:pt x="871" y="958"/>
                </a:lnTo>
                <a:lnTo>
                  <a:pt x="871" y="958"/>
                </a:lnTo>
                <a:lnTo>
                  <a:pt x="1106" y="1250"/>
                </a:lnTo>
                <a:lnTo>
                  <a:pt x="1120" y="1250"/>
                </a:lnTo>
                <a:lnTo>
                  <a:pt x="1120" y="1250"/>
                </a:lnTo>
                <a:lnTo>
                  <a:pt x="1015" y="1112"/>
                </a:lnTo>
                <a:lnTo>
                  <a:pt x="937" y="1011"/>
                </a:lnTo>
                <a:lnTo>
                  <a:pt x="889" y="949"/>
                </a:lnTo>
                <a:lnTo>
                  <a:pt x="889" y="949"/>
                </a:lnTo>
                <a:lnTo>
                  <a:pt x="668" y="677"/>
                </a:lnTo>
                <a:lnTo>
                  <a:pt x="668" y="677"/>
                </a:lnTo>
                <a:lnTo>
                  <a:pt x="770" y="790"/>
                </a:lnTo>
                <a:lnTo>
                  <a:pt x="849" y="875"/>
                </a:lnTo>
                <a:lnTo>
                  <a:pt x="901" y="929"/>
                </a:lnTo>
                <a:lnTo>
                  <a:pt x="901" y="929"/>
                </a:lnTo>
                <a:lnTo>
                  <a:pt x="1214" y="1251"/>
                </a:lnTo>
                <a:lnTo>
                  <a:pt x="1231" y="1251"/>
                </a:lnTo>
                <a:lnTo>
                  <a:pt x="1231" y="1251"/>
                </a:lnTo>
                <a:lnTo>
                  <a:pt x="920" y="920"/>
                </a:lnTo>
                <a:lnTo>
                  <a:pt x="920" y="920"/>
                </a:lnTo>
                <a:lnTo>
                  <a:pt x="867" y="866"/>
                </a:lnTo>
                <a:lnTo>
                  <a:pt x="782" y="782"/>
                </a:lnTo>
                <a:lnTo>
                  <a:pt x="670" y="672"/>
                </a:lnTo>
                <a:lnTo>
                  <a:pt x="670" y="672"/>
                </a:lnTo>
                <a:lnTo>
                  <a:pt x="779" y="768"/>
                </a:lnTo>
                <a:lnTo>
                  <a:pt x="860" y="841"/>
                </a:lnTo>
                <a:lnTo>
                  <a:pt x="912" y="885"/>
                </a:lnTo>
                <a:lnTo>
                  <a:pt x="912" y="885"/>
                </a:lnTo>
                <a:lnTo>
                  <a:pt x="978" y="941"/>
                </a:lnTo>
                <a:lnTo>
                  <a:pt x="1091" y="1039"/>
                </a:lnTo>
                <a:lnTo>
                  <a:pt x="1244" y="1172"/>
                </a:lnTo>
                <a:lnTo>
                  <a:pt x="1243" y="1142"/>
                </a:lnTo>
                <a:lnTo>
                  <a:pt x="1243" y="1142"/>
                </a:lnTo>
                <a:lnTo>
                  <a:pt x="1094" y="1014"/>
                </a:lnTo>
                <a:lnTo>
                  <a:pt x="986" y="921"/>
                </a:lnTo>
                <a:lnTo>
                  <a:pt x="924" y="868"/>
                </a:lnTo>
                <a:lnTo>
                  <a:pt x="924" y="868"/>
                </a:lnTo>
                <a:lnTo>
                  <a:pt x="789" y="757"/>
                </a:lnTo>
                <a:lnTo>
                  <a:pt x="676" y="666"/>
                </a:lnTo>
                <a:lnTo>
                  <a:pt x="676" y="666"/>
                </a:lnTo>
                <a:lnTo>
                  <a:pt x="785" y="748"/>
                </a:lnTo>
                <a:lnTo>
                  <a:pt x="867" y="809"/>
                </a:lnTo>
                <a:lnTo>
                  <a:pt x="920" y="848"/>
                </a:lnTo>
                <a:lnTo>
                  <a:pt x="920" y="848"/>
                </a:lnTo>
                <a:lnTo>
                  <a:pt x="1096" y="974"/>
                </a:lnTo>
                <a:lnTo>
                  <a:pt x="1243" y="1080"/>
                </a:lnTo>
                <a:lnTo>
                  <a:pt x="1243" y="1045"/>
                </a:lnTo>
                <a:lnTo>
                  <a:pt x="1243" y="1045"/>
                </a:lnTo>
                <a:lnTo>
                  <a:pt x="1157" y="98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1090803" y="6530806"/>
            <a:ext cx="2160000" cy="426741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Freeform 12"/>
          <p:cNvSpPr>
            <a:spLocks/>
          </p:cNvSpPr>
          <p:nvPr/>
        </p:nvSpPr>
        <p:spPr bwMode="auto">
          <a:xfrm>
            <a:off x="1322578" y="3897547"/>
            <a:ext cx="219075" cy="3060700"/>
          </a:xfrm>
          <a:custGeom>
            <a:avLst/>
            <a:gdLst>
              <a:gd name="T0" fmla="*/ 34 w 138"/>
              <a:gd name="T1" fmla="*/ 1436 h 1928"/>
              <a:gd name="T2" fmla="*/ 34 w 138"/>
              <a:gd name="T3" fmla="*/ 1436 h 1928"/>
              <a:gd name="T4" fmla="*/ 34 w 138"/>
              <a:gd name="T5" fmla="*/ 0 h 1928"/>
              <a:gd name="T6" fmla="*/ 0 w 138"/>
              <a:gd name="T7" fmla="*/ 0 h 1928"/>
              <a:gd name="T8" fmla="*/ 0 w 138"/>
              <a:gd name="T9" fmla="*/ 0 h 1928"/>
              <a:gd name="T10" fmla="*/ 0 w 138"/>
              <a:gd name="T11" fmla="*/ 1436 h 1928"/>
              <a:gd name="T12" fmla="*/ 0 w 138"/>
              <a:gd name="T13" fmla="*/ 1436 h 1928"/>
              <a:gd name="T14" fmla="*/ 2 w 138"/>
              <a:gd name="T15" fmla="*/ 1464 h 1928"/>
              <a:gd name="T16" fmla="*/ 4 w 138"/>
              <a:gd name="T17" fmla="*/ 1488 h 1928"/>
              <a:gd name="T18" fmla="*/ 10 w 138"/>
              <a:gd name="T19" fmla="*/ 1512 h 1928"/>
              <a:gd name="T20" fmla="*/ 16 w 138"/>
              <a:gd name="T21" fmla="*/ 1532 h 1928"/>
              <a:gd name="T22" fmla="*/ 24 w 138"/>
              <a:gd name="T23" fmla="*/ 1550 h 1928"/>
              <a:gd name="T24" fmla="*/ 32 w 138"/>
              <a:gd name="T25" fmla="*/ 1568 h 1928"/>
              <a:gd name="T26" fmla="*/ 52 w 138"/>
              <a:gd name="T27" fmla="*/ 1598 h 1928"/>
              <a:gd name="T28" fmla="*/ 72 w 138"/>
              <a:gd name="T29" fmla="*/ 1626 h 1928"/>
              <a:gd name="T30" fmla="*/ 80 w 138"/>
              <a:gd name="T31" fmla="*/ 1642 h 1928"/>
              <a:gd name="T32" fmla="*/ 88 w 138"/>
              <a:gd name="T33" fmla="*/ 1656 h 1928"/>
              <a:gd name="T34" fmla="*/ 94 w 138"/>
              <a:gd name="T35" fmla="*/ 1674 h 1928"/>
              <a:gd name="T36" fmla="*/ 100 w 138"/>
              <a:gd name="T37" fmla="*/ 1692 h 1928"/>
              <a:gd name="T38" fmla="*/ 102 w 138"/>
              <a:gd name="T39" fmla="*/ 1712 h 1928"/>
              <a:gd name="T40" fmla="*/ 104 w 138"/>
              <a:gd name="T41" fmla="*/ 1734 h 1928"/>
              <a:gd name="T42" fmla="*/ 104 w 138"/>
              <a:gd name="T43" fmla="*/ 1734 h 1928"/>
              <a:gd name="T44" fmla="*/ 104 w 138"/>
              <a:gd name="T45" fmla="*/ 1928 h 1928"/>
              <a:gd name="T46" fmla="*/ 138 w 138"/>
              <a:gd name="T47" fmla="*/ 1928 h 1928"/>
              <a:gd name="T48" fmla="*/ 138 w 138"/>
              <a:gd name="T49" fmla="*/ 1928 h 1928"/>
              <a:gd name="T50" fmla="*/ 138 w 138"/>
              <a:gd name="T51" fmla="*/ 1734 h 1928"/>
              <a:gd name="T52" fmla="*/ 138 w 138"/>
              <a:gd name="T53" fmla="*/ 1734 h 1928"/>
              <a:gd name="T54" fmla="*/ 136 w 138"/>
              <a:gd name="T55" fmla="*/ 1712 h 1928"/>
              <a:gd name="T56" fmla="*/ 134 w 138"/>
              <a:gd name="T57" fmla="*/ 1692 h 1928"/>
              <a:gd name="T58" fmla="*/ 128 w 138"/>
              <a:gd name="T59" fmla="*/ 1674 h 1928"/>
              <a:gd name="T60" fmla="*/ 122 w 138"/>
              <a:gd name="T61" fmla="*/ 1656 h 1928"/>
              <a:gd name="T62" fmla="*/ 114 w 138"/>
              <a:gd name="T63" fmla="*/ 1642 h 1928"/>
              <a:gd name="T64" fmla="*/ 106 w 138"/>
              <a:gd name="T65" fmla="*/ 1626 h 1928"/>
              <a:gd name="T66" fmla="*/ 86 w 138"/>
              <a:gd name="T67" fmla="*/ 1598 h 1928"/>
              <a:gd name="T68" fmla="*/ 66 w 138"/>
              <a:gd name="T69" fmla="*/ 1568 h 1928"/>
              <a:gd name="T70" fmla="*/ 58 w 138"/>
              <a:gd name="T71" fmla="*/ 1550 h 1928"/>
              <a:gd name="T72" fmla="*/ 50 w 138"/>
              <a:gd name="T73" fmla="*/ 1532 h 1928"/>
              <a:gd name="T74" fmla="*/ 44 w 138"/>
              <a:gd name="T75" fmla="*/ 1512 h 1928"/>
              <a:gd name="T76" fmla="*/ 38 w 138"/>
              <a:gd name="T77" fmla="*/ 1488 h 1928"/>
              <a:gd name="T78" fmla="*/ 36 w 138"/>
              <a:gd name="T79" fmla="*/ 1464 h 1928"/>
              <a:gd name="T80" fmla="*/ 34 w 138"/>
              <a:gd name="T81" fmla="*/ 1436 h 1928"/>
              <a:gd name="T82" fmla="*/ 34 w 138"/>
              <a:gd name="T83" fmla="*/ 1436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" h="1928">
                <a:moveTo>
                  <a:pt x="34" y="1436"/>
                </a:moveTo>
                <a:lnTo>
                  <a:pt x="34" y="1436"/>
                </a:lnTo>
                <a:lnTo>
                  <a:pt x="34" y="0"/>
                </a:lnTo>
                <a:lnTo>
                  <a:pt x="0" y="0"/>
                </a:lnTo>
                <a:lnTo>
                  <a:pt x="0" y="0"/>
                </a:lnTo>
                <a:lnTo>
                  <a:pt x="0" y="1436"/>
                </a:lnTo>
                <a:lnTo>
                  <a:pt x="0" y="1436"/>
                </a:lnTo>
                <a:lnTo>
                  <a:pt x="2" y="1464"/>
                </a:lnTo>
                <a:lnTo>
                  <a:pt x="4" y="1488"/>
                </a:lnTo>
                <a:lnTo>
                  <a:pt x="10" y="1512"/>
                </a:lnTo>
                <a:lnTo>
                  <a:pt x="16" y="1532"/>
                </a:lnTo>
                <a:lnTo>
                  <a:pt x="24" y="1550"/>
                </a:lnTo>
                <a:lnTo>
                  <a:pt x="32" y="1568"/>
                </a:lnTo>
                <a:lnTo>
                  <a:pt x="52" y="1598"/>
                </a:lnTo>
                <a:lnTo>
                  <a:pt x="72" y="1626"/>
                </a:lnTo>
                <a:lnTo>
                  <a:pt x="80" y="1642"/>
                </a:lnTo>
                <a:lnTo>
                  <a:pt x="88" y="1656"/>
                </a:lnTo>
                <a:lnTo>
                  <a:pt x="94" y="1674"/>
                </a:lnTo>
                <a:lnTo>
                  <a:pt x="100" y="1692"/>
                </a:lnTo>
                <a:lnTo>
                  <a:pt x="102" y="1712"/>
                </a:lnTo>
                <a:lnTo>
                  <a:pt x="104" y="1734"/>
                </a:lnTo>
                <a:lnTo>
                  <a:pt x="104" y="1734"/>
                </a:lnTo>
                <a:lnTo>
                  <a:pt x="104" y="1928"/>
                </a:lnTo>
                <a:lnTo>
                  <a:pt x="138" y="1928"/>
                </a:lnTo>
                <a:lnTo>
                  <a:pt x="138" y="1928"/>
                </a:lnTo>
                <a:lnTo>
                  <a:pt x="138" y="1734"/>
                </a:lnTo>
                <a:lnTo>
                  <a:pt x="138" y="1734"/>
                </a:lnTo>
                <a:lnTo>
                  <a:pt x="136" y="1712"/>
                </a:lnTo>
                <a:lnTo>
                  <a:pt x="134" y="1692"/>
                </a:lnTo>
                <a:lnTo>
                  <a:pt x="128" y="1674"/>
                </a:lnTo>
                <a:lnTo>
                  <a:pt x="122" y="1656"/>
                </a:lnTo>
                <a:lnTo>
                  <a:pt x="114" y="1642"/>
                </a:lnTo>
                <a:lnTo>
                  <a:pt x="106" y="1626"/>
                </a:lnTo>
                <a:lnTo>
                  <a:pt x="86" y="1598"/>
                </a:lnTo>
                <a:lnTo>
                  <a:pt x="66" y="1568"/>
                </a:lnTo>
                <a:lnTo>
                  <a:pt x="58" y="1550"/>
                </a:lnTo>
                <a:lnTo>
                  <a:pt x="50" y="1532"/>
                </a:lnTo>
                <a:lnTo>
                  <a:pt x="44" y="1512"/>
                </a:lnTo>
                <a:lnTo>
                  <a:pt x="38" y="1488"/>
                </a:lnTo>
                <a:lnTo>
                  <a:pt x="36" y="1464"/>
                </a:lnTo>
                <a:lnTo>
                  <a:pt x="34" y="1436"/>
                </a:lnTo>
                <a:lnTo>
                  <a:pt x="34" y="1436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9000">
                <a:srgbClr val="DEC500"/>
              </a:gs>
              <a:gs pos="38000">
                <a:srgbClr val="FFFF00"/>
              </a:gs>
              <a:gs pos="96000">
                <a:srgbClr val="DFC700"/>
              </a:gs>
              <a:gs pos="79000">
                <a:srgbClr val="FFFF00"/>
              </a:gs>
              <a:gs pos="58000">
                <a:schemeClr val="bg1"/>
              </a:gs>
            </a:gsLst>
            <a:lin ang="5400000" scaled="1"/>
          </a:gra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0" name="Freeform 13"/>
          <p:cNvSpPr>
            <a:spLocks/>
          </p:cNvSpPr>
          <p:nvPr/>
        </p:nvSpPr>
        <p:spPr bwMode="auto">
          <a:xfrm>
            <a:off x="1090803" y="3897547"/>
            <a:ext cx="403225" cy="3060700"/>
          </a:xfrm>
          <a:custGeom>
            <a:avLst/>
            <a:gdLst>
              <a:gd name="T0" fmla="*/ 150 w 254"/>
              <a:gd name="T1" fmla="*/ 1436 h 1928"/>
              <a:gd name="T2" fmla="*/ 150 w 254"/>
              <a:gd name="T3" fmla="*/ 1436 h 1928"/>
              <a:gd name="T4" fmla="*/ 150 w 254"/>
              <a:gd name="T5" fmla="*/ 0 h 1928"/>
              <a:gd name="T6" fmla="*/ 0 w 254"/>
              <a:gd name="T7" fmla="*/ 0 h 1928"/>
              <a:gd name="T8" fmla="*/ 0 w 254"/>
              <a:gd name="T9" fmla="*/ 1928 h 1928"/>
              <a:gd name="T10" fmla="*/ 254 w 254"/>
              <a:gd name="T11" fmla="*/ 1928 h 1928"/>
              <a:gd name="T12" fmla="*/ 254 w 254"/>
              <a:gd name="T13" fmla="*/ 1928 h 1928"/>
              <a:gd name="T14" fmla="*/ 254 w 254"/>
              <a:gd name="T15" fmla="*/ 1734 h 1928"/>
              <a:gd name="T16" fmla="*/ 254 w 254"/>
              <a:gd name="T17" fmla="*/ 1734 h 1928"/>
              <a:gd name="T18" fmla="*/ 252 w 254"/>
              <a:gd name="T19" fmla="*/ 1712 h 1928"/>
              <a:gd name="T20" fmla="*/ 250 w 254"/>
              <a:gd name="T21" fmla="*/ 1692 h 1928"/>
              <a:gd name="T22" fmla="*/ 244 w 254"/>
              <a:gd name="T23" fmla="*/ 1674 h 1928"/>
              <a:gd name="T24" fmla="*/ 238 w 254"/>
              <a:gd name="T25" fmla="*/ 1656 h 1928"/>
              <a:gd name="T26" fmla="*/ 230 w 254"/>
              <a:gd name="T27" fmla="*/ 1642 h 1928"/>
              <a:gd name="T28" fmla="*/ 222 w 254"/>
              <a:gd name="T29" fmla="*/ 1626 h 1928"/>
              <a:gd name="T30" fmla="*/ 202 w 254"/>
              <a:gd name="T31" fmla="*/ 1598 h 1928"/>
              <a:gd name="T32" fmla="*/ 182 w 254"/>
              <a:gd name="T33" fmla="*/ 1568 h 1928"/>
              <a:gd name="T34" fmla="*/ 174 w 254"/>
              <a:gd name="T35" fmla="*/ 1550 h 1928"/>
              <a:gd name="T36" fmla="*/ 166 w 254"/>
              <a:gd name="T37" fmla="*/ 1532 h 1928"/>
              <a:gd name="T38" fmla="*/ 160 w 254"/>
              <a:gd name="T39" fmla="*/ 1512 h 1928"/>
              <a:gd name="T40" fmla="*/ 154 w 254"/>
              <a:gd name="T41" fmla="*/ 1488 h 1928"/>
              <a:gd name="T42" fmla="*/ 152 w 254"/>
              <a:gd name="T43" fmla="*/ 1464 h 1928"/>
              <a:gd name="T44" fmla="*/ 150 w 254"/>
              <a:gd name="T45" fmla="*/ 1436 h 1928"/>
              <a:gd name="T46" fmla="*/ 150 w 254"/>
              <a:gd name="T47" fmla="*/ 1436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4" h="1928">
                <a:moveTo>
                  <a:pt x="150" y="1436"/>
                </a:moveTo>
                <a:lnTo>
                  <a:pt x="150" y="1436"/>
                </a:lnTo>
                <a:lnTo>
                  <a:pt x="150" y="0"/>
                </a:lnTo>
                <a:lnTo>
                  <a:pt x="0" y="0"/>
                </a:lnTo>
                <a:lnTo>
                  <a:pt x="0" y="1928"/>
                </a:lnTo>
                <a:lnTo>
                  <a:pt x="254" y="1928"/>
                </a:lnTo>
                <a:lnTo>
                  <a:pt x="254" y="1928"/>
                </a:lnTo>
                <a:lnTo>
                  <a:pt x="254" y="1734"/>
                </a:lnTo>
                <a:lnTo>
                  <a:pt x="254" y="1734"/>
                </a:lnTo>
                <a:lnTo>
                  <a:pt x="252" y="1712"/>
                </a:lnTo>
                <a:lnTo>
                  <a:pt x="250" y="1692"/>
                </a:lnTo>
                <a:lnTo>
                  <a:pt x="244" y="1674"/>
                </a:lnTo>
                <a:lnTo>
                  <a:pt x="238" y="1656"/>
                </a:lnTo>
                <a:lnTo>
                  <a:pt x="230" y="1642"/>
                </a:lnTo>
                <a:lnTo>
                  <a:pt x="222" y="1626"/>
                </a:lnTo>
                <a:lnTo>
                  <a:pt x="202" y="1598"/>
                </a:lnTo>
                <a:lnTo>
                  <a:pt x="182" y="1568"/>
                </a:lnTo>
                <a:lnTo>
                  <a:pt x="174" y="1550"/>
                </a:lnTo>
                <a:lnTo>
                  <a:pt x="166" y="1532"/>
                </a:lnTo>
                <a:lnTo>
                  <a:pt x="160" y="1512"/>
                </a:lnTo>
                <a:lnTo>
                  <a:pt x="154" y="1488"/>
                </a:lnTo>
                <a:lnTo>
                  <a:pt x="152" y="1464"/>
                </a:lnTo>
                <a:lnTo>
                  <a:pt x="150" y="1436"/>
                </a:lnTo>
                <a:lnTo>
                  <a:pt x="150" y="14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1090803" y="3897547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034783" y="6496230"/>
            <a:ext cx="508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00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 rot="5400000">
            <a:off x="83601" y="4836820"/>
            <a:ext cx="221852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400">
                <a:solidFill>
                  <a:schemeClr val="bg1"/>
                </a:solidFill>
              </a:rPr>
              <a:t>プラズマ・核融合学会</a:t>
            </a:r>
            <a:r>
              <a:rPr kumimoji="1" lang="en-US" altLang="ja-JP" sz="1400" dirty="0">
                <a:solidFill>
                  <a:schemeClr val="bg1"/>
                </a:solidFill>
              </a:rPr>
              <a:t>  </a:t>
            </a:r>
            <a:r>
              <a:rPr kumimoji="1" lang="ja-JP" altLang="en-US" sz="1400">
                <a:solidFill>
                  <a:schemeClr val="bg1"/>
                </a:solidFill>
              </a:rPr>
              <a:t>年会</a:t>
            </a:r>
          </a:p>
          <a:p>
            <a:r>
              <a:rPr kumimoji="1" lang="ja-JP" altLang="en-US">
                <a:solidFill>
                  <a:schemeClr val="bg1"/>
                </a:solidFill>
              </a:rPr>
              <a:t>　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 flipH="1">
            <a:off x="1673683" y="6673155"/>
            <a:ext cx="1577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1725802" y="6563446"/>
            <a:ext cx="144663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solidFill>
                  <a:schemeClr val="bg1"/>
                </a:solidFill>
              </a:rPr>
              <a:t>チーム名など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725802" y="6689866"/>
            <a:ext cx="14466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400" dirty="0">
                <a:solidFill>
                  <a:schemeClr val="bg1"/>
                </a:solidFill>
              </a:rPr>
              <a:t>名前</a:t>
            </a:r>
          </a:p>
        </p:txBody>
      </p:sp>
      <p:sp>
        <p:nvSpPr>
          <p:cNvPr id="99" name="正方形/長方形 98"/>
          <p:cNvSpPr/>
          <p:nvPr/>
        </p:nvSpPr>
        <p:spPr>
          <a:xfrm>
            <a:off x="3257741" y="3897547"/>
            <a:ext cx="2160000" cy="30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Freeform 20"/>
          <p:cNvSpPr>
            <a:spLocks/>
          </p:cNvSpPr>
          <p:nvPr/>
        </p:nvSpPr>
        <p:spPr bwMode="auto">
          <a:xfrm>
            <a:off x="3442892" y="3903197"/>
            <a:ext cx="1984375" cy="2727091"/>
          </a:xfrm>
          <a:custGeom>
            <a:avLst/>
            <a:gdLst>
              <a:gd name="T0" fmla="*/ 961 w 1250"/>
              <a:gd name="T1" fmla="*/ 833 h 1251"/>
              <a:gd name="T2" fmla="*/ 803 w 1250"/>
              <a:gd name="T3" fmla="*/ 720 h 1251"/>
              <a:gd name="T4" fmla="*/ 1244 w 1250"/>
              <a:gd name="T5" fmla="*/ 716 h 1251"/>
              <a:gd name="T6" fmla="*/ 1243 w 1250"/>
              <a:gd name="T7" fmla="*/ 588 h 1251"/>
              <a:gd name="T8" fmla="*/ 1243 w 1250"/>
              <a:gd name="T9" fmla="*/ 358 h 1251"/>
              <a:gd name="T10" fmla="*/ 1241 w 1250"/>
              <a:gd name="T11" fmla="*/ 250 h 1251"/>
              <a:gd name="T12" fmla="*/ 937 w 1250"/>
              <a:gd name="T13" fmla="*/ 418 h 1251"/>
              <a:gd name="T14" fmla="*/ 788 w 1250"/>
              <a:gd name="T15" fmla="*/ 494 h 1251"/>
              <a:gd name="T16" fmla="*/ 860 w 1250"/>
              <a:gd name="T17" fmla="*/ 410 h 1251"/>
              <a:gd name="T18" fmla="*/ 900 w 1250"/>
              <a:gd name="T19" fmla="*/ 322 h 1251"/>
              <a:gd name="T20" fmla="*/ 870 w 1250"/>
              <a:gd name="T21" fmla="*/ 295 h 1251"/>
              <a:gd name="T22" fmla="*/ 927 w 1250"/>
              <a:gd name="T23" fmla="*/ 126 h 1251"/>
              <a:gd name="T24" fmla="*/ 799 w 1250"/>
              <a:gd name="T25" fmla="*/ 287 h 1251"/>
              <a:gd name="T26" fmla="*/ 647 w 1250"/>
              <a:gd name="T27" fmla="*/ 563 h 1251"/>
              <a:gd name="T28" fmla="*/ 822 w 1250"/>
              <a:gd name="T29" fmla="*/ 43 h 1251"/>
              <a:gd name="T30" fmla="*/ 720 w 1250"/>
              <a:gd name="T31" fmla="*/ 252 h 1251"/>
              <a:gd name="T32" fmla="*/ 660 w 1250"/>
              <a:gd name="T33" fmla="*/ 355 h 1251"/>
              <a:gd name="T34" fmla="*/ 625 w 1250"/>
              <a:gd name="T35" fmla="*/ 550 h 1251"/>
              <a:gd name="T36" fmla="*/ 621 w 1250"/>
              <a:gd name="T37" fmla="*/ 1 h 1251"/>
              <a:gd name="T38" fmla="*/ 595 w 1250"/>
              <a:gd name="T39" fmla="*/ 297 h 1251"/>
              <a:gd name="T40" fmla="*/ 587 w 1250"/>
              <a:gd name="T41" fmla="*/ 432 h 1251"/>
              <a:gd name="T42" fmla="*/ 548 w 1250"/>
              <a:gd name="T43" fmla="*/ 338 h 1251"/>
              <a:gd name="T44" fmla="*/ 394 w 1250"/>
              <a:gd name="T45" fmla="*/ 3 h 1251"/>
              <a:gd name="T46" fmla="*/ 473 w 1250"/>
              <a:gd name="T47" fmla="*/ 297 h 1251"/>
              <a:gd name="T48" fmla="*/ 476 w 1250"/>
              <a:gd name="T49" fmla="*/ 350 h 1251"/>
              <a:gd name="T50" fmla="*/ 225 w 1250"/>
              <a:gd name="T51" fmla="*/ 1 h 1251"/>
              <a:gd name="T52" fmla="*/ 125 w 1250"/>
              <a:gd name="T53" fmla="*/ 1 h 1251"/>
              <a:gd name="T54" fmla="*/ 12 w 1250"/>
              <a:gd name="T55" fmla="*/ 0 h 1251"/>
              <a:gd name="T56" fmla="*/ 265 w 1250"/>
              <a:gd name="T57" fmla="*/ 310 h 1251"/>
              <a:gd name="T58" fmla="*/ 460 w 1250"/>
              <a:gd name="T59" fmla="*/ 504 h 1251"/>
              <a:gd name="T60" fmla="*/ 563 w 1250"/>
              <a:gd name="T61" fmla="*/ 590 h 1251"/>
              <a:gd name="T62" fmla="*/ 207 w 1250"/>
              <a:gd name="T63" fmla="*/ 405 h 1251"/>
              <a:gd name="T64" fmla="*/ 556 w 1250"/>
              <a:gd name="T65" fmla="*/ 607 h 1251"/>
              <a:gd name="T66" fmla="*/ 2 w 1250"/>
              <a:gd name="T67" fmla="*/ 623 h 1251"/>
              <a:gd name="T68" fmla="*/ 2 w 1250"/>
              <a:gd name="T69" fmla="*/ 810 h 1251"/>
              <a:gd name="T70" fmla="*/ 282 w 1250"/>
              <a:gd name="T71" fmla="*/ 806 h 1251"/>
              <a:gd name="T72" fmla="*/ 345 w 1250"/>
              <a:gd name="T73" fmla="*/ 796 h 1251"/>
              <a:gd name="T74" fmla="*/ 324 w 1250"/>
              <a:gd name="T75" fmla="*/ 848 h 1251"/>
              <a:gd name="T76" fmla="*/ 0 w 1250"/>
              <a:gd name="T77" fmla="*/ 1172 h 1251"/>
              <a:gd name="T78" fmla="*/ 324 w 1250"/>
              <a:gd name="T79" fmla="*/ 920 h 1251"/>
              <a:gd name="T80" fmla="*/ 307 w 1250"/>
              <a:gd name="T81" fmla="*/ 1011 h 1251"/>
              <a:gd name="T82" fmla="*/ 364 w 1250"/>
              <a:gd name="T83" fmla="*/ 1020 h 1251"/>
              <a:gd name="T84" fmla="*/ 590 w 1250"/>
              <a:gd name="T85" fmla="*/ 683 h 1251"/>
              <a:gd name="T86" fmla="*/ 460 w 1250"/>
              <a:gd name="T87" fmla="*/ 980 h 1251"/>
              <a:gd name="T88" fmla="*/ 442 w 1250"/>
              <a:gd name="T89" fmla="*/ 1109 h 1251"/>
              <a:gd name="T90" fmla="*/ 603 w 1250"/>
              <a:gd name="T91" fmla="*/ 694 h 1251"/>
              <a:gd name="T92" fmla="*/ 552 w 1250"/>
              <a:gd name="T93" fmla="*/ 975 h 1251"/>
              <a:gd name="T94" fmla="*/ 574 w 1250"/>
              <a:gd name="T95" fmla="*/ 1119 h 1251"/>
              <a:gd name="T96" fmla="*/ 618 w 1250"/>
              <a:gd name="T97" fmla="*/ 1250 h 1251"/>
              <a:gd name="T98" fmla="*/ 627 w 1250"/>
              <a:gd name="T99" fmla="*/ 826 h 1251"/>
              <a:gd name="T100" fmla="*/ 671 w 1250"/>
              <a:gd name="T101" fmla="*/ 988 h 1251"/>
              <a:gd name="T102" fmla="*/ 748 w 1250"/>
              <a:gd name="T103" fmla="*/ 1128 h 1251"/>
              <a:gd name="T104" fmla="*/ 732 w 1250"/>
              <a:gd name="T105" fmla="*/ 963 h 1251"/>
              <a:gd name="T106" fmla="*/ 690 w 1250"/>
              <a:gd name="T107" fmla="*/ 803 h 1251"/>
              <a:gd name="T108" fmla="*/ 932 w 1250"/>
              <a:gd name="T109" fmla="*/ 1250 h 1251"/>
              <a:gd name="T110" fmla="*/ 831 w 1250"/>
              <a:gd name="T111" fmla="*/ 976 h 1251"/>
              <a:gd name="T112" fmla="*/ 756 w 1250"/>
              <a:gd name="T113" fmla="*/ 807 h 1251"/>
              <a:gd name="T114" fmla="*/ 770 w 1250"/>
              <a:gd name="T115" fmla="*/ 790 h 1251"/>
              <a:gd name="T116" fmla="*/ 670 w 1250"/>
              <a:gd name="T117" fmla="*/ 672 h 1251"/>
              <a:gd name="T118" fmla="*/ 924 w 1250"/>
              <a:gd name="T119" fmla="*/ 868 h 1251"/>
              <a:gd name="T120" fmla="*/ 1243 w 1250"/>
              <a:gd name="T121" fmla="*/ 1045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0" h="1251">
                <a:moveTo>
                  <a:pt x="1157" y="986"/>
                </a:moveTo>
                <a:lnTo>
                  <a:pt x="1157" y="986"/>
                </a:lnTo>
                <a:lnTo>
                  <a:pt x="1025" y="894"/>
                </a:lnTo>
                <a:lnTo>
                  <a:pt x="938" y="833"/>
                </a:lnTo>
                <a:lnTo>
                  <a:pt x="938" y="833"/>
                </a:lnTo>
                <a:lnTo>
                  <a:pt x="682" y="662"/>
                </a:lnTo>
                <a:lnTo>
                  <a:pt x="682" y="662"/>
                </a:lnTo>
                <a:lnTo>
                  <a:pt x="806" y="739"/>
                </a:lnTo>
                <a:lnTo>
                  <a:pt x="898" y="796"/>
                </a:lnTo>
                <a:lnTo>
                  <a:pt x="951" y="828"/>
                </a:lnTo>
                <a:lnTo>
                  <a:pt x="951" y="828"/>
                </a:lnTo>
                <a:lnTo>
                  <a:pt x="961" y="833"/>
                </a:lnTo>
                <a:lnTo>
                  <a:pt x="995" y="853"/>
                </a:lnTo>
                <a:lnTo>
                  <a:pt x="1080" y="903"/>
                </a:lnTo>
                <a:lnTo>
                  <a:pt x="1241" y="1002"/>
                </a:lnTo>
                <a:lnTo>
                  <a:pt x="1241" y="964"/>
                </a:lnTo>
                <a:lnTo>
                  <a:pt x="1241" y="964"/>
                </a:lnTo>
                <a:lnTo>
                  <a:pt x="1110" y="888"/>
                </a:lnTo>
                <a:lnTo>
                  <a:pt x="1037" y="847"/>
                </a:lnTo>
                <a:lnTo>
                  <a:pt x="997" y="824"/>
                </a:lnTo>
                <a:lnTo>
                  <a:pt x="962" y="806"/>
                </a:lnTo>
                <a:lnTo>
                  <a:pt x="962" y="806"/>
                </a:lnTo>
                <a:lnTo>
                  <a:pt x="897" y="770"/>
                </a:lnTo>
                <a:lnTo>
                  <a:pt x="803" y="720"/>
                </a:lnTo>
                <a:lnTo>
                  <a:pt x="680" y="654"/>
                </a:lnTo>
                <a:lnTo>
                  <a:pt x="1243" y="933"/>
                </a:lnTo>
                <a:lnTo>
                  <a:pt x="1243" y="893"/>
                </a:lnTo>
                <a:lnTo>
                  <a:pt x="679" y="646"/>
                </a:lnTo>
                <a:lnTo>
                  <a:pt x="1244" y="870"/>
                </a:lnTo>
                <a:lnTo>
                  <a:pt x="1243" y="830"/>
                </a:lnTo>
                <a:lnTo>
                  <a:pt x="680" y="642"/>
                </a:lnTo>
                <a:lnTo>
                  <a:pt x="1242" y="810"/>
                </a:lnTo>
                <a:lnTo>
                  <a:pt x="1242" y="770"/>
                </a:lnTo>
                <a:lnTo>
                  <a:pt x="682" y="637"/>
                </a:lnTo>
                <a:lnTo>
                  <a:pt x="1244" y="760"/>
                </a:lnTo>
                <a:lnTo>
                  <a:pt x="1244" y="716"/>
                </a:lnTo>
                <a:lnTo>
                  <a:pt x="688" y="632"/>
                </a:lnTo>
                <a:lnTo>
                  <a:pt x="1242" y="707"/>
                </a:lnTo>
                <a:lnTo>
                  <a:pt x="1243" y="664"/>
                </a:lnTo>
                <a:lnTo>
                  <a:pt x="700" y="629"/>
                </a:lnTo>
                <a:lnTo>
                  <a:pt x="705" y="629"/>
                </a:lnTo>
                <a:lnTo>
                  <a:pt x="1242" y="657"/>
                </a:lnTo>
                <a:lnTo>
                  <a:pt x="1242" y="623"/>
                </a:lnTo>
                <a:lnTo>
                  <a:pt x="1242" y="623"/>
                </a:lnTo>
                <a:lnTo>
                  <a:pt x="1242" y="595"/>
                </a:lnTo>
                <a:lnTo>
                  <a:pt x="703" y="623"/>
                </a:lnTo>
                <a:lnTo>
                  <a:pt x="700" y="623"/>
                </a:lnTo>
                <a:lnTo>
                  <a:pt x="1243" y="588"/>
                </a:lnTo>
                <a:lnTo>
                  <a:pt x="1242" y="545"/>
                </a:lnTo>
                <a:lnTo>
                  <a:pt x="688" y="620"/>
                </a:lnTo>
                <a:lnTo>
                  <a:pt x="1243" y="535"/>
                </a:lnTo>
                <a:lnTo>
                  <a:pt x="1243" y="492"/>
                </a:lnTo>
                <a:lnTo>
                  <a:pt x="681" y="615"/>
                </a:lnTo>
                <a:lnTo>
                  <a:pt x="1242" y="482"/>
                </a:lnTo>
                <a:lnTo>
                  <a:pt x="1250" y="439"/>
                </a:lnTo>
                <a:lnTo>
                  <a:pt x="687" y="607"/>
                </a:lnTo>
                <a:lnTo>
                  <a:pt x="1243" y="422"/>
                </a:lnTo>
                <a:lnTo>
                  <a:pt x="1243" y="382"/>
                </a:lnTo>
                <a:lnTo>
                  <a:pt x="677" y="605"/>
                </a:lnTo>
                <a:lnTo>
                  <a:pt x="1243" y="358"/>
                </a:lnTo>
                <a:lnTo>
                  <a:pt x="1243" y="318"/>
                </a:lnTo>
                <a:lnTo>
                  <a:pt x="680" y="597"/>
                </a:lnTo>
                <a:lnTo>
                  <a:pt x="680" y="597"/>
                </a:lnTo>
                <a:lnTo>
                  <a:pt x="802" y="532"/>
                </a:lnTo>
                <a:lnTo>
                  <a:pt x="897" y="481"/>
                </a:lnTo>
                <a:lnTo>
                  <a:pt x="962" y="445"/>
                </a:lnTo>
                <a:lnTo>
                  <a:pt x="962" y="445"/>
                </a:lnTo>
                <a:lnTo>
                  <a:pt x="995" y="427"/>
                </a:lnTo>
                <a:lnTo>
                  <a:pt x="1037" y="405"/>
                </a:lnTo>
                <a:lnTo>
                  <a:pt x="1110" y="363"/>
                </a:lnTo>
                <a:lnTo>
                  <a:pt x="1241" y="288"/>
                </a:lnTo>
                <a:lnTo>
                  <a:pt x="1241" y="250"/>
                </a:lnTo>
                <a:lnTo>
                  <a:pt x="1241" y="250"/>
                </a:lnTo>
                <a:lnTo>
                  <a:pt x="1079" y="349"/>
                </a:lnTo>
                <a:lnTo>
                  <a:pt x="994" y="398"/>
                </a:lnTo>
                <a:lnTo>
                  <a:pt x="961" y="418"/>
                </a:lnTo>
                <a:lnTo>
                  <a:pt x="951" y="423"/>
                </a:lnTo>
                <a:lnTo>
                  <a:pt x="951" y="423"/>
                </a:lnTo>
                <a:lnTo>
                  <a:pt x="898" y="456"/>
                </a:lnTo>
                <a:lnTo>
                  <a:pt x="806" y="512"/>
                </a:lnTo>
                <a:lnTo>
                  <a:pt x="681" y="590"/>
                </a:lnTo>
                <a:lnTo>
                  <a:pt x="681" y="590"/>
                </a:lnTo>
                <a:lnTo>
                  <a:pt x="937" y="418"/>
                </a:lnTo>
                <a:lnTo>
                  <a:pt x="937" y="418"/>
                </a:lnTo>
                <a:lnTo>
                  <a:pt x="1104" y="303"/>
                </a:lnTo>
                <a:lnTo>
                  <a:pt x="1243" y="206"/>
                </a:lnTo>
                <a:lnTo>
                  <a:pt x="1243" y="171"/>
                </a:lnTo>
                <a:lnTo>
                  <a:pt x="1243" y="171"/>
                </a:lnTo>
                <a:lnTo>
                  <a:pt x="1095" y="277"/>
                </a:lnTo>
                <a:lnTo>
                  <a:pt x="920" y="403"/>
                </a:lnTo>
                <a:lnTo>
                  <a:pt x="920" y="403"/>
                </a:lnTo>
                <a:lnTo>
                  <a:pt x="866" y="443"/>
                </a:lnTo>
                <a:lnTo>
                  <a:pt x="785" y="504"/>
                </a:lnTo>
                <a:lnTo>
                  <a:pt x="676" y="585"/>
                </a:lnTo>
                <a:lnTo>
                  <a:pt x="676" y="585"/>
                </a:lnTo>
                <a:lnTo>
                  <a:pt x="788" y="494"/>
                </a:lnTo>
                <a:lnTo>
                  <a:pt x="923" y="383"/>
                </a:lnTo>
                <a:lnTo>
                  <a:pt x="923" y="383"/>
                </a:lnTo>
                <a:lnTo>
                  <a:pt x="986" y="330"/>
                </a:lnTo>
                <a:lnTo>
                  <a:pt x="1094" y="237"/>
                </a:lnTo>
                <a:lnTo>
                  <a:pt x="1243" y="109"/>
                </a:lnTo>
                <a:lnTo>
                  <a:pt x="1243" y="80"/>
                </a:lnTo>
                <a:lnTo>
                  <a:pt x="1243" y="80"/>
                </a:lnTo>
                <a:lnTo>
                  <a:pt x="1091" y="213"/>
                </a:lnTo>
                <a:lnTo>
                  <a:pt x="978" y="310"/>
                </a:lnTo>
                <a:lnTo>
                  <a:pt x="912" y="366"/>
                </a:lnTo>
                <a:lnTo>
                  <a:pt x="912" y="366"/>
                </a:lnTo>
                <a:lnTo>
                  <a:pt x="860" y="410"/>
                </a:lnTo>
                <a:lnTo>
                  <a:pt x="778" y="483"/>
                </a:lnTo>
                <a:lnTo>
                  <a:pt x="670" y="580"/>
                </a:lnTo>
                <a:lnTo>
                  <a:pt x="670" y="580"/>
                </a:lnTo>
                <a:lnTo>
                  <a:pt x="782" y="470"/>
                </a:lnTo>
                <a:lnTo>
                  <a:pt x="867" y="386"/>
                </a:lnTo>
                <a:lnTo>
                  <a:pt x="920" y="332"/>
                </a:lnTo>
                <a:lnTo>
                  <a:pt x="920" y="332"/>
                </a:lnTo>
                <a:lnTo>
                  <a:pt x="1231" y="0"/>
                </a:lnTo>
                <a:lnTo>
                  <a:pt x="1213" y="0"/>
                </a:lnTo>
                <a:lnTo>
                  <a:pt x="1213" y="0"/>
                </a:lnTo>
                <a:lnTo>
                  <a:pt x="900" y="322"/>
                </a:lnTo>
                <a:lnTo>
                  <a:pt x="900" y="322"/>
                </a:lnTo>
                <a:lnTo>
                  <a:pt x="848" y="377"/>
                </a:lnTo>
                <a:lnTo>
                  <a:pt x="770" y="462"/>
                </a:lnTo>
                <a:lnTo>
                  <a:pt x="667" y="575"/>
                </a:lnTo>
                <a:lnTo>
                  <a:pt x="667" y="575"/>
                </a:lnTo>
                <a:lnTo>
                  <a:pt x="888" y="303"/>
                </a:lnTo>
                <a:lnTo>
                  <a:pt x="888" y="303"/>
                </a:lnTo>
                <a:lnTo>
                  <a:pt x="936" y="242"/>
                </a:lnTo>
                <a:lnTo>
                  <a:pt x="1014" y="139"/>
                </a:lnTo>
                <a:lnTo>
                  <a:pt x="1119" y="1"/>
                </a:lnTo>
                <a:lnTo>
                  <a:pt x="1106" y="1"/>
                </a:lnTo>
                <a:lnTo>
                  <a:pt x="1106" y="1"/>
                </a:lnTo>
                <a:lnTo>
                  <a:pt x="870" y="295"/>
                </a:lnTo>
                <a:lnTo>
                  <a:pt x="870" y="295"/>
                </a:lnTo>
                <a:lnTo>
                  <a:pt x="756" y="445"/>
                </a:lnTo>
                <a:lnTo>
                  <a:pt x="660" y="573"/>
                </a:lnTo>
                <a:lnTo>
                  <a:pt x="660" y="573"/>
                </a:lnTo>
                <a:lnTo>
                  <a:pt x="843" y="290"/>
                </a:lnTo>
                <a:lnTo>
                  <a:pt x="843" y="290"/>
                </a:lnTo>
                <a:lnTo>
                  <a:pt x="880" y="231"/>
                </a:lnTo>
                <a:lnTo>
                  <a:pt x="938" y="133"/>
                </a:lnTo>
                <a:lnTo>
                  <a:pt x="1018" y="1"/>
                </a:lnTo>
                <a:lnTo>
                  <a:pt x="1005" y="0"/>
                </a:lnTo>
                <a:lnTo>
                  <a:pt x="1005" y="0"/>
                </a:lnTo>
                <a:lnTo>
                  <a:pt x="927" y="126"/>
                </a:lnTo>
                <a:lnTo>
                  <a:pt x="868" y="219"/>
                </a:lnTo>
                <a:lnTo>
                  <a:pt x="831" y="275"/>
                </a:lnTo>
                <a:lnTo>
                  <a:pt x="831" y="275"/>
                </a:lnTo>
                <a:lnTo>
                  <a:pt x="793" y="336"/>
                </a:lnTo>
                <a:lnTo>
                  <a:pt x="734" y="435"/>
                </a:lnTo>
                <a:lnTo>
                  <a:pt x="654" y="569"/>
                </a:lnTo>
                <a:lnTo>
                  <a:pt x="654" y="569"/>
                </a:lnTo>
                <a:lnTo>
                  <a:pt x="719" y="445"/>
                </a:lnTo>
                <a:lnTo>
                  <a:pt x="768" y="350"/>
                </a:lnTo>
                <a:lnTo>
                  <a:pt x="787" y="312"/>
                </a:lnTo>
                <a:lnTo>
                  <a:pt x="799" y="287"/>
                </a:lnTo>
                <a:lnTo>
                  <a:pt x="799" y="287"/>
                </a:lnTo>
                <a:lnTo>
                  <a:pt x="872" y="128"/>
                </a:lnTo>
                <a:lnTo>
                  <a:pt x="931" y="1"/>
                </a:lnTo>
                <a:lnTo>
                  <a:pt x="919" y="1"/>
                </a:lnTo>
                <a:lnTo>
                  <a:pt x="919" y="1"/>
                </a:lnTo>
                <a:lnTo>
                  <a:pt x="860" y="119"/>
                </a:lnTo>
                <a:lnTo>
                  <a:pt x="815" y="209"/>
                </a:lnTo>
                <a:lnTo>
                  <a:pt x="783" y="271"/>
                </a:lnTo>
                <a:lnTo>
                  <a:pt x="783" y="271"/>
                </a:lnTo>
                <a:lnTo>
                  <a:pt x="770" y="297"/>
                </a:lnTo>
                <a:lnTo>
                  <a:pt x="752" y="337"/>
                </a:lnTo>
                <a:lnTo>
                  <a:pt x="707" y="434"/>
                </a:lnTo>
                <a:lnTo>
                  <a:pt x="647" y="563"/>
                </a:lnTo>
                <a:lnTo>
                  <a:pt x="647" y="563"/>
                </a:lnTo>
                <a:lnTo>
                  <a:pt x="690" y="449"/>
                </a:lnTo>
                <a:lnTo>
                  <a:pt x="723" y="363"/>
                </a:lnTo>
                <a:lnTo>
                  <a:pt x="745" y="309"/>
                </a:lnTo>
                <a:lnTo>
                  <a:pt x="745" y="309"/>
                </a:lnTo>
                <a:lnTo>
                  <a:pt x="767" y="246"/>
                </a:lnTo>
                <a:lnTo>
                  <a:pt x="802" y="142"/>
                </a:lnTo>
                <a:lnTo>
                  <a:pt x="849" y="3"/>
                </a:lnTo>
                <a:lnTo>
                  <a:pt x="849" y="3"/>
                </a:lnTo>
                <a:lnTo>
                  <a:pt x="839" y="3"/>
                </a:lnTo>
                <a:lnTo>
                  <a:pt x="839" y="3"/>
                </a:lnTo>
                <a:lnTo>
                  <a:pt x="822" y="43"/>
                </a:lnTo>
                <a:lnTo>
                  <a:pt x="789" y="135"/>
                </a:lnTo>
                <a:lnTo>
                  <a:pt x="730" y="288"/>
                </a:lnTo>
                <a:lnTo>
                  <a:pt x="730" y="288"/>
                </a:lnTo>
                <a:lnTo>
                  <a:pt x="712" y="342"/>
                </a:lnTo>
                <a:lnTo>
                  <a:pt x="682" y="434"/>
                </a:lnTo>
                <a:lnTo>
                  <a:pt x="641" y="557"/>
                </a:lnTo>
                <a:lnTo>
                  <a:pt x="641" y="557"/>
                </a:lnTo>
                <a:lnTo>
                  <a:pt x="672" y="432"/>
                </a:lnTo>
                <a:lnTo>
                  <a:pt x="697" y="338"/>
                </a:lnTo>
                <a:lnTo>
                  <a:pt x="713" y="276"/>
                </a:lnTo>
                <a:lnTo>
                  <a:pt x="713" y="276"/>
                </a:lnTo>
                <a:lnTo>
                  <a:pt x="720" y="252"/>
                </a:lnTo>
                <a:lnTo>
                  <a:pt x="728" y="216"/>
                </a:lnTo>
                <a:lnTo>
                  <a:pt x="747" y="124"/>
                </a:lnTo>
                <a:lnTo>
                  <a:pt x="772" y="3"/>
                </a:lnTo>
                <a:lnTo>
                  <a:pt x="762" y="3"/>
                </a:lnTo>
                <a:lnTo>
                  <a:pt x="762" y="3"/>
                </a:lnTo>
                <a:lnTo>
                  <a:pt x="692" y="277"/>
                </a:lnTo>
                <a:lnTo>
                  <a:pt x="692" y="277"/>
                </a:lnTo>
                <a:lnTo>
                  <a:pt x="677" y="339"/>
                </a:lnTo>
                <a:lnTo>
                  <a:pt x="657" y="432"/>
                </a:lnTo>
                <a:lnTo>
                  <a:pt x="632" y="555"/>
                </a:lnTo>
                <a:lnTo>
                  <a:pt x="632" y="555"/>
                </a:lnTo>
                <a:lnTo>
                  <a:pt x="660" y="355"/>
                </a:lnTo>
                <a:lnTo>
                  <a:pt x="671" y="263"/>
                </a:lnTo>
                <a:lnTo>
                  <a:pt x="671" y="263"/>
                </a:lnTo>
                <a:lnTo>
                  <a:pt x="685" y="123"/>
                </a:lnTo>
                <a:lnTo>
                  <a:pt x="696" y="3"/>
                </a:lnTo>
                <a:lnTo>
                  <a:pt x="688" y="3"/>
                </a:lnTo>
                <a:lnTo>
                  <a:pt x="688" y="3"/>
                </a:lnTo>
                <a:lnTo>
                  <a:pt x="670" y="133"/>
                </a:lnTo>
                <a:lnTo>
                  <a:pt x="657" y="232"/>
                </a:lnTo>
                <a:lnTo>
                  <a:pt x="648" y="297"/>
                </a:lnTo>
                <a:lnTo>
                  <a:pt x="648" y="297"/>
                </a:lnTo>
                <a:lnTo>
                  <a:pt x="635" y="439"/>
                </a:lnTo>
                <a:lnTo>
                  <a:pt x="625" y="550"/>
                </a:lnTo>
                <a:lnTo>
                  <a:pt x="625" y="550"/>
                </a:lnTo>
                <a:lnTo>
                  <a:pt x="627" y="427"/>
                </a:lnTo>
                <a:lnTo>
                  <a:pt x="629" y="288"/>
                </a:lnTo>
                <a:lnTo>
                  <a:pt x="629" y="288"/>
                </a:lnTo>
                <a:lnTo>
                  <a:pt x="629" y="230"/>
                </a:lnTo>
                <a:lnTo>
                  <a:pt x="628" y="132"/>
                </a:lnTo>
                <a:lnTo>
                  <a:pt x="625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1" y="1"/>
                </a:lnTo>
                <a:lnTo>
                  <a:pt x="621" y="1"/>
                </a:lnTo>
                <a:lnTo>
                  <a:pt x="619" y="1"/>
                </a:lnTo>
                <a:lnTo>
                  <a:pt x="619" y="1"/>
                </a:lnTo>
                <a:lnTo>
                  <a:pt x="616" y="132"/>
                </a:lnTo>
                <a:lnTo>
                  <a:pt x="615" y="230"/>
                </a:lnTo>
                <a:lnTo>
                  <a:pt x="615" y="288"/>
                </a:lnTo>
                <a:lnTo>
                  <a:pt x="615" y="288"/>
                </a:lnTo>
                <a:lnTo>
                  <a:pt x="617" y="427"/>
                </a:lnTo>
                <a:lnTo>
                  <a:pt x="619" y="550"/>
                </a:lnTo>
                <a:lnTo>
                  <a:pt x="619" y="550"/>
                </a:lnTo>
                <a:lnTo>
                  <a:pt x="609" y="439"/>
                </a:lnTo>
                <a:lnTo>
                  <a:pt x="595" y="297"/>
                </a:lnTo>
                <a:lnTo>
                  <a:pt x="595" y="297"/>
                </a:lnTo>
                <a:lnTo>
                  <a:pt x="587" y="232"/>
                </a:lnTo>
                <a:lnTo>
                  <a:pt x="574" y="133"/>
                </a:lnTo>
                <a:lnTo>
                  <a:pt x="555" y="3"/>
                </a:lnTo>
                <a:lnTo>
                  <a:pt x="548" y="3"/>
                </a:lnTo>
                <a:lnTo>
                  <a:pt x="548" y="3"/>
                </a:lnTo>
                <a:lnTo>
                  <a:pt x="559" y="123"/>
                </a:lnTo>
                <a:lnTo>
                  <a:pt x="573" y="263"/>
                </a:lnTo>
                <a:lnTo>
                  <a:pt x="573" y="263"/>
                </a:lnTo>
                <a:lnTo>
                  <a:pt x="584" y="355"/>
                </a:lnTo>
                <a:lnTo>
                  <a:pt x="613" y="555"/>
                </a:lnTo>
                <a:lnTo>
                  <a:pt x="613" y="555"/>
                </a:lnTo>
                <a:lnTo>
                  <a:pt x="587" y="432"/>
                </a:lnTo>
                <a:lnTo>
                  <a:pt x="566" y="339"/>
                </a:lnTo>
                <a:lnTo>
                  <a:pt x="552" y="277"/>
                </a:lnTo>
                <a:lnTo>
                  <a:pt x="552" y="277"/>
                </a:lnTo>
                <a:lnTo>
                  <a:pt x="482" y="3"/>
                </a:lnTo>
                <a:lnTo>
                  <a:pt x="473" y="3"/>
                </a:lnTo>
                <a:lnTo>
                  <a:pt x="473" y="3"/>
                </a:lnTo>
                <a:lnTo>
                  <a:pt x="497" y="124"/>
                </a:lnTo>
                <a:lnTo>
                  <a:pt x="516" y="216"/>
                </a:lnTo>
                <a:lnTo>
                  <a:pt x="524" y="252"/>
                </a:lnTo>
                <a:lnTo>
                  <a:pt x="530" y="276"/>
                </a:lnTo>
                <a:lnTo>
                  <a:pt x="530" y="276"/>
                </a:lnTo>
                <a:lnTo>
                  <a:pt x="548" y="338"/>
                </a:lnTo>
                <a:lnTo>
                  <a:pt x="572" y="432"/>
                </a:lnTo>
                <a:lnTo>
                  <a:pt x="603" y="557"/>
                </a:lnTo>
                <a:lnTo>
                  <a:pt x="603" y="557"/>
                </a:lnTo>
                <a:lnTo>
                  <a:pt x="562" y="434"/>
                </a:lnTo>
                <a:lnTo>
                  <a:pt x="531" y="342"/>
                </a:lnTo>
                <a:lnTo>
                  <a:pt x="513" y="288"/>
                </a:lnTo>
                <a:lnTo>
                  <a:pt x="513" y="288"/>
                </a:lnTo>
                <a:lnTo>
                  <a:pt x="456" y="135"/>
                </a:lnTo>
                <a:lnTo>
                  <a:pt x="421" y="43"/>
                </a:lnTo>
                <a:lnTo>
                  <a:pt x="405" y="3"/>
                </a:lnTo>
                <a:lnTo>
                  <a:pt x="405" y="3"/>
                </a:lnTo>
                <a:lnTo>
                  <a:pt x="394" y="3"/>
                </a:lnTo>
                <a:lnTo>
                  <a:pt x="394" y="3"/>
                </a:lnTo>
                <a:lnTo>
                  <a:pt x="442" y="142"/>
                </a:lnTo>
                <a:lnTo>
                  <a:pt x="477" y="246"/>
                </a:lnTo>
                <a:lnTo>
                  <a:pt x="499" y="309"/>
                </a:lnTo>
                <a:lnTo>
                  <a:pt x="499" y="309"/>
                </a:lnTo>
                <a:lnTo>
                  <a:pt x="521" y="363"/>
                </a:lnTo>
                <a:lnTo>
                  <a:pt x="553" y="449"/>
                </a:lnTo>
                <a:lnTo>
                  <a:pt x="596" y="563"/>
                </a:lnTo>
                <a:lnTo>
                  <a:pt x="596" y="563"/>
                </a:lnTo>
                <a:lnTo>
                  <a:pt x="537" y="434"/>
                </a:lnTo>
                <a:lnTo>
                  <a:pt x="491" y="337"/>
                </a:lnTo>
                <a:lnTo>
                  <a:pt x="473" y="297"/>
                </a:lnTo>
                <a:lnTo>
                  <a:pt x="460" y="271"/>
                </a:lnTo>
                <a:lnTo>
                  <a:pt x="460" y="271"/>
                </a:lnTo>
                <a:lnTo>
                  <a:pt x="429" y="209"/>
                </a:lnTo>
                <a:lnTo>
                  <a:pt x="383" y="119"/>
                </a:lnTo>
                <a:lnTo>
                  <a:pt x="325" y="1"/>
                </a:lnTo>
                <a:lnTo>
                  <a:pt x="313" y="1"/>
                </a:lnTo>
                <a:lnTo>
                  <a:pt x="313" y="1"/>
                </a:lnTo>
                <a:lnTo>
                  <a:pt x="371" y="128"/>
                </a:lnTo>
                <a:lnTo>
                  <a:pt x="445" y="287"/>
                </a:lnTo>
                <a:lnTo>
                  <a:pt x="445" y="287"/>
                </a:lnTo>
                <a:lnTo>
                  <a:pt x="457" y="312"/>
                </a:lnTo>
                <a:lnTo>
                  <a:pt x="476" y="350"/>
                </a:lnTo>
                <a:lnTo>
                  <a:pt x="525" y="445"/>
                </a:lnTo>
                <a:lnTo>
                  <a:pt x="590" y="569"/>
                </a:lnTo>
                <a:lnTo>
                  <a:pt x="590" y="569"/>
                </a:lnTo>
                <a:lnTo>
                  <a:pt x="510" y="435"/>
                </a:lnTo>
                <a:lnTo>
                  <a:pt x="450" y="336"/>
                </a:lnTo>
                <a:lnTo>
                  <a:pt x="413" y="275"/>
                </a:lnTo>
                <a:lnTo>
                  <a:pt x="413" y="275"/>
                </a:lnTo>
                <a:lnTo>
                  <a:pt x="376" y="219"/>
                </a:lnTo>
                <a:lnTo>
                  <a:pt x="317" y="126"/>
                </a:lnTo>
                <a:lnTo>
                  <a:pt x="238" y="0"/>
                </a:lnTo>
                <a:lnTo>
                  <a:pt x="225" y="1"/>
                </a:lnTo>
                <a:lnTo>
                  <a:pt x="225" y="1"/>
                </a:lnTo>
                <a:lnTo>
                  <a:pt x="305" y="133"/>
                </a:lnTo>
                <a:lnTo>
                  <a:pt x="365" y="231"/>
                </a:lnTo>
                <a:lnTo>
                  <a:pt x="401" y="290"/>
                </a:lnTo>
                <a:lnTo>
                  <a:pt x="401" y="290"/>
                </a:lnTo>
                <a:lnTo>
                  <a:pt x="583" y="573"/>
                </a:lnTo>
                <a:lnTo>
                  <a:pt x="583" y="573"/>
                </a:lnTo>
                <a:lnTo>
                  <a:pt x="487" y="445"/>
                </a:lnTo>
                <a:lnTo>
                  <a:pt x="374" y="295"/>
                </a:lnTo>
                <a:lnTo>
                  <a:pt x="374" y="295"/>
                </a:lnTo>
                <a:lnTo>
                  <a:pt x="138" y="1"/>
                </a:lnTo>
                <a:lnTo>
                  <a:pt x="125" y="1"/>
                </a:lnTo>
                <a:lnTo>
                  <a:pt x="125" y="1"/>
                </a:lnTo>
                <a:lnTo>
                  <a:pt x="230" y="139"/>
                </a:lnTo>
                <a:lnTo>
                  <a:pt x="308" y="242"/>
                </a:lnTo>
                <a:lnTo>
                  <a:pt x="355" y="303"/>
                </a:lnTo>
                <a:lnTo>
                  <a:pt x="355" y="303"/>
                </a:lnTo>
                <a:lnTo>
                  <a:pt x="577" y="575"/>
                </a:lnTo>
                <a:lnTo>
                  <a:pt x="577" y="575"/>
                </a:lnTo>
                <a:lnTo>
                  <a:pt x="473" y="462"/>
                </a:lnTo>
                <a:lnTo>
                  <a:pt x="395" y="377"/>
                </a:lnTo>
                <a:lnTo>
                  <a:pt x="343" y="322"/>
                </a:lnTo>
                <a:lnTo>
                  <a:pt x="343" y="322"/>
                </a:lnTo>
                <a:lnTo>
                  <a:pt x="31" y="0"/>
                </a:lnTo>
                <a:lnTo>
                  <a:pt x="12" y="0"/>
                </a:lnTo>
                <a:lnTo>
                  <a:pt x="12" y="0"/>
                </a:lnTo>
                <a:lnTo>
                  <a:pt x="324" y="332"/>
                </a:lnTo>
                <a:lnTo>
                  <a:pt x="324" y="332"/>
                </a:lnTo>
                <a:lnTo>
                  <a:pt x="377" y="386"/>
                </a:lnTo>
                <a:lnTo>
                  <a:pt x="461" y="470"/>
                </a:lnTo>
                <a:lnTo>
                  <a:pt x="575" y="580"/>
                </a:lnTo>
                <a:lnTo>
                  <a:pt x="575" y="580"/>
                </a:lnTo>
                <a:lnTo>
                  <a:pt x="466" y="483"/>
                </a:lnTo>
                <a:lnTo>
                  <a:pt x="383" y="410"/>
                </a:lnTo>
                <a:lnTo>
                  <a:pt x="331" y="366"/>
                </a:lnTo>
                <a:lnTo>
                  <a:pt x="331" y="366"/>
                </a:lnTo>
                <a:lnTo>
                  <a:pt x="265" y="310"/>
                </a:lnTo>
                <a:lnTo>
                  <a:pt x="153" y="213"/>
                </a:lnTo>
                <a:lnTo>
                  <a:pt x="0" y="80"/>
                </a:lnTo>
                <a:lnTo>
                  <a:pt x="2" y="109"/>
                </a:lnTo>
                <a:lnTo>
                  <a:pt x="2" y="109"/>
                </a:lnTo>
                <a:lnTo>
                  <a:pt x="150" y="237"/>
                </a:lnTo>
                <a:lnTo>
                  <a:pt x="258" y="330"/>
                </a:lnTo>
                <a:lnTo>
                  <a:pt x="321" y="383"/>
                </a:lnTo>
                <a:lnTo>
                  <a:pt x="321" y="383"/>
                </a:lnTo>
                <a:lnTo>
                  <a:pt x="456" y="494"/>
                </a:lnTo>
                <a:lnTo>
                  <a:pt x="567" y="585"/>
                </a:lnTo>
                <a:lnTo>
                  <a:pt x="567" y="585"/>
                </a:lnTo>
                <a:lnTo>
                  <a:pt x="460" y="504"/>
                </a:lnTo>
                <a:lnTo>
                  <a:pt x="378" y="443"/>
                </a:lnTo>
                <a:lnTo>
                  <a:pt x="324" y="403"/>
                </a:lnTo>
                <a:lnTo>
                  <a:pt x="324" y="403"/>
                </a:lnTo>
                <a:lnTo>
                  <a:pt x="149" y="277"/>
                </a:lnTo>
                <a:lnTo>
                  <a:pt x="2" y="171"/>
                </a:lnTo>
                <a:lnTo>
                  <a:pt x="2" y="206"/>
                </a:lnTo>
                <a:lnTo>
                  <a:pt x="2" y="206"/>
                </a:lnTo>
                <a:lnTo>
                  <a:pt x="140" y="303"/>
                </a:lnTo>
                <a:lnTo>
                  <a:pt x="307" y="418"/>
                </a:lnTo>
                <a:lnTo>
                  <a:pt x="307" y="418"/>
                </a:lnTo>
                <a:lnTo>
                  <a:pt x="563" y="590"/>
                </a:lnTo>
                <a:lnTo>
                  <a:pt x="563" y="590"/>
                </a:lnTo>
                <a:lnTo>
                  <a:pt x="437" y="512"/>
                </a:lnTo>
                <a:lnTo>
                  <a:pt x="347" y="456"/>
                </a:lnTo>
                <a:lnTo>
                  <a:pt x="292" y="423"/>
                </a:lnTo>
                <a:lnTo>
                  <a:pt x="292" y="423"/>
                </a:lnTo>
                <a:lnTo>
                  <a:pt x="283" y="418"/>
                </a:lnTo>
                <a:lnTo>
                  <a:pt x="249" y="398"/>
                </a:lnTo>
                <a:lnTo>
                  <a:pt x="165" y="349"/>
                </a:lnTo>
                <a:lnTo>
                  <a:pt x="3" y="250"/>
                </a:lnTo>
                <a:lnTo>
                  <a:pt x="3" y="288"/>
                </a:lnTo>
                <a:lnTo>
                  <a:pt x="3" y="288"/>
                </a:lnTo>
                <a:lnTo>
                  <a:pt x="134" y="363"/>
                </a:lnTo>
                <a:lnTo>
                  <a:pt x="207" y="405"/>
                </a:lnTo>
                <a:lnTo>
                  <a:pt x="248" y="427"/>
                </a:lnTo>
                <a:lnTo>
                  <a:pt x="282" y="445"/>
                </a:lnTo>
                <a:lnTo>
                  <a:pt x="282" y="445"/>
                </a:lnTo>
                <a:lnTo>
                  <a:pt x="347" y="481"/>
                </a:lnTo>
                <a:lnTo>
                  <a:pt x="442" y="532"/>
                </a:lnTo>
                <a:lnTo>
                  <a:pt x="564" y="597"/>
                </a:lnTo>
                <a:lnTo>
                  <a:pt x="2" y="318"/>
                </a:lnTo>
                <a:lnTo>
                  <a:pt x="2" y="358"/>
                </a:lnTo>
                <a:lnTo>
                  <a:pt x="566" y="605"/>
                </a:lnTo>
                <a:lnTo>
                  <a:pt x="0" y="382"/>
                </a:lnTo>
                <a:lnTo>
                  <a:pt x="2" y="422"/>
                </a:lnTo>
                <a:lnTo>
                  <a:pt x="556" y="607"/>
                </a:lnTo>
                <a:lnTo>
                  <a:pt x="2" y="439"/>
                </a:lnTo>
                <a:lnTo>
                  <a:pt x="2" y="482"/>
                </a:lnTo>
                <a:lnTo>
                  <a:pt x="563" y="615"/>
                </a:lnTo>
                <a:lnTo>
                  <a:pt x="0" y="492"/>
                </a:lnTo>
                <a:lnTo>
                  <a:pt x="0" y="535"/>
                </a:lnTo>
                <a:lnTo>
                  <a:pt x="555" y="620"/>
                </a:lnTo>
                <a:lnTo>
                  <a:pt x="2" y="545"/>
                </a:lnTo>
                <a:lnTo>
                  <a:pt x="2" y="588"/>
                </a:lnTo>
                <a:lnTo>
                  <a:pt x="543" y="623"/>
                </a:lnTo>
                <a:lnTo>
                  <a:pt x="540" y="623"/>
                </a:lnTo>
                <a:lnTo>
                  <a:pt x="2" y="595"/>
                </a:lnTo>
                <a:lnTo>
                  <a:pt x="2" y="623"/>
                </a:lnTo>
                <a:lnTo>
                  <a:pt x="2" y="623"/>
                </a:lnTo>
                <a:lnTo>
                  <a:pt x="2" y="657"/>
                </a:lnTo>
                <a:lnTo>
                  <a:pt x="540" y="629"/>
                </a:lnTo>
                <a:lnTo>
                  <a:pt x="543" y="629"/>
                </a:lnTo>
                <a:lnTo>
                  <a:pt x="0" y="664"/>
                </a:lnTo>
                <a:lnTo>
                  <a:pt x="2" y="707"/>
                </a:lnTo>
                <a:lnTo>
                  <a:pt x="555" y="632"/>
                </a:lnTo>
                <a:lnTo>
                  <a:pt x="0" y="716"/>
                </a:lnTo>
                <a:lnTo>
                  <a:pt x="0" y="760"/>
                </a:lnTo>
                <a:lnTo>
                  <a:pt x="562" y="637"/>
                </a:lnTo>
                <a:lnTo>
                  <a:pt x="2" y="770"/>
                </a:lnTo>
                <a:lnTo>
                  <a:pt x="2" y="810"/>
                </a:lnTo>
                <a:lnTo>
                  <a:pt x="564" y="642"/>
                </a:lnTo>
                <a:lnTo>
                  <a:pt x="0" y="830"/>
                </a:lnTo>
                <a:lnTo>
                  <a:pt x="0" y="870"/>
                </a:lnTo>
                <a:lnTo>
                  <a:pt x="565" y="646"/>
                </a:lnTo>
                <a:lnTo>
                  <a:pt x="0" y="893"/>
                </a:lnTo>
                <a:lnTo>
                  <a:pt x="0" y="933"/>
                </a:lnTo>
                <a:lnTo>
                  <a:pt x="564" y="654"/>
                </a:lnTo>
                <a:lnTo>
                  <a:pt x="564" y="654"/>
                </a:lnTo>
                <a:lnTo>
                  <a:pt x="441" y="720"/>
                </a:lnTo>
                <a:lnTo>
                  <a:pt x="347" y="770"/>
                </a:lnTo>
                <a:lnTo>
                  <a:pt x="282" y="806"/>
                </a:lnTo>
                <a:lnTo>
                  <a:pt x="282" y="806"/>
                </a:lnTo>
                <a:lnTo>
                  <a:pt x="248" y="824"/>
                </a:lnTo>
                <a:lnTo>
                  <a:pt x="207" y="847"/>
                </a:lnTo>
                <a:lnTo>
                  <a:pt x="134" y="888"/>
                </a:lnTo>
                <a:lnTo>
                  <a:pt x="3" y="964"/>
                </a:lnTo>
                <a:lnTo>
                  <a:pt x="3" y="1002"/>
                </a:lnTo>
                <a:lnTo>
                  <a:pt x="3" y="1002"/>
                </a:lnTo>
                <a:lnTo>
                  <a:pt x="164" y="903"/>
                </a:lnTo>
                <a:lnTo>
                  <a:pt x="248" y="853"/>
                </a:lnTo>
                <a:lnTo>
                  <a:pt x="283" y="833"/>
                </a:lnTo>
                <a:lnTo>
                  <a:pt x="292" y="828"/>
                </a:lnTo>
                <a:lnTo>
                  <a:pt x="292" y="828"/>
                </a:lnTo>
                <a:lnTo>
                  <a:pt x="345" y="796"/>
                </a:lnTo>
                <a:lnTo>
                  <a:pt x="437" y="739"/>
                </a:lnTo>
                <a:lnTo>
                  <a:pt x="562" y="662"/>
                </a:lnTo>
                <a:lnTo>
                  <a:pt x="562" y="662"/>
                </a:lnTo>
                <a:lnTo>
                  <a:pt x="305" y="833"/>
                </a:lnTo>
                <a:lnTo>
                  <a:pt x="305" y="833"/>
                </a:lnTo>
                <a:lnTo>
                  <a:pt x="140" y="948"/>
                </a:lnTo>
                <a:lnTo>
                  <a:pt x="0" y="1045"/>
                </a:lnTo>
                <a:lnTo>
                  <a:pt x="0" y="1080"/>
                </a:lnTo>
                <a:lnTo>
                  <a:pt x="0" y="1080"/>
                </a:lnTo>
                <a:lnTo>
                  <a:pt x="148" y="974"/>
                </a:lnTo>
                <a:lnTo>
                  <a:pt x="324" y="848"/>
                </a:lnTo>
                <a:lnTo>
                  <a:pt x="324" y="848"/>
                </a:lnTo>
                <a:lnTo>
                  <a:pt x="377" y="809"/>
                </a:lnTo>
                <a:lnTo>
                  <a:pt x="459" y="748"/>
                </a:lnTo>
                <a:lnTo>
                  <a:pt x="567" y="666"/>
                </a:lnTo>
                <a:lnTo>
                  <a:pt x="567" y="666"/>
                </a:lnTo>
                <a:lnTo>
                  <a:pt x="455" y="757"/>
                </a:lnTo>
                <a:lnTo>
                  <a:pt x="321" y="868"/>
                </a:lnTo>
                <a:lnTo>
                  <a:pt x="321" y="868"/>
                </a:lnTo>
                <a:lnTo>
                  <a:pt x="258" y="921"/>
                </a:lnTo>
                <a:lnTo>
                  <a:pt x="150" y="1014"/>
                </a:lnTo>
                <a:lnTo>
                  <a:pt x="0" y="1142"/>
                </a:lnTo>
                <a:lnTo>
                  <a:pt x="0" y="1172"/>
                </a:lnTo>
                <a:lnTo>
                  <a:pt x="0" y="1172"/>
                </a:lnTo>
                <a:lnTo>
                  <a:pt x="153" y="1039"/>
                </a:lnTo>
                <a:lnTo>
                  <a:pt x="265" y="941"/>
                </a:lnTo>
                <a:lnTo>
                  <a:pt x="331" y="885"/>
                </a:lnTo>
                <a:lnTo>
                  <a:pt x="331" y="885"/>
                </a:lnTo>
                <a:lnTo>
                  <a:pt x="383" y="841"/>
                </a:lnTo>
                <a:lnTo>
                  <a:pt x="466" y="768"/>
                </a:lnTo>
                <a:lnTo>
                  <a:pt x="574" y="672"/>
                </a:lnTo>
                <a:lnTo>
                  <a:pt x="574" y="672"/>
                </a:lnTo>
                <a:lnTo>
                  <a:pt x="461" y="782"/>
                </a:lnTo>
                <a:lnTo>
                  <a:pt x="377" y="866"/>
                </a:lnTo>
                <a:lnTo>
                  <a:pt x="324" y="920"/>
                </a:lnTo>
                <a:lnTo>
                  <a:pt x="324" y="920"/>
                </a:lnTo>
                <a:lnTo>
                  <a:pt x="12" y="1251"/>
                </a:lnTo>
                <a:lnTo>
                  <a:pt x="30" y="1251"/>
                </a:lnTo>
                <a:lnTo>
                  <a:pt x="30" y="1251"/>
                </a:lnTo>
                <a:lnTo>
                  <a:pt x="343" y="929"/>
                </a:lnTo>
                <a:lnTo>
                  <a:pt x="343" y="929"/>
                </a:lnTo>
                <a:lnTo>
                  <a:pt x="394" y="875"/>
                </a:lnTo>
                <a:lnTo>
                  <a:pt x="473" y="790"/>
                </a:lnTo>
                <a:lnTo>
                  <a:pt x="577" y="677"/>
                </a:lnTo>
                <a:lnTo>
                  <a:pt x="577" y="677"/>
                </a:lnTo>
                <a:lnTo>
                  <a:pt x="354" y="949"/>
                </a:lnTo>
                <a:lnTo>
                  <a:pt x="354" y="949"/>
                </a:lnTo>
                <a:lnTo>
                  <a:pt x="307" y="1011"/>
                </a:lnTo>
                <a:lnTo>
                  <a:pt x="229" y="1112"/>
                </a:lnTo>
                <a:lnTo>
                  <a:pt x="125" y="1250"/>
                </a:lnTo>
                <a:lnTo>
                  <a:pt x="138" y="1250"/>
                </a:lnTo>
                <a:lnTo>
                  <a:pt x="138" y="1250"/>
                </a:lnTo>
                <a:lnTo>
                  <a:pt x="374" y="958"/>
                </a:lnTo>
                <a:lnTo>
                  <a:pt x="374" y="958"/>
                </a:lnTo>
                <a:lnTo>
                  <a:pt x="487" y="807"/>
                </a:lnTo>
                <a:lnTo>
                  <a:pt x="583" y="680"/>
                </a:lnTo>
                <a:lnTo>
                  <a:pt x="583" y="680"/>
                </a:lnTo>
                <a:lnTo>
                  <a:pt x="401" y="962"/>
                </a:lnTo>
                <a:lnTo>
                  <a:pt x="401" y="962"/>
                </a:lnTo>
                <a:lnTo>
                  <a:pt x="364" y="1020"/>
                </a:lnTo>
                <a:lnTo>
                  <a:pt x="304" y="1119"/>
                </a:lnTo>
                <a:lnTo>
                  <a:pt x="225" y="1250"/>
                </a:lnTo>
                <a:lnTo>
                  <a:pt x="237" y="1251"/>
                </a:lnTo>
                <a:lnTo>
                  <a:pt x="237" y="1251"/>
                </a:lnTo>
                <a:lnTo>
                  <a:pt x="316" y="1126"/>
                </a:lnTo>
                <a:lnTo>
                  <a:pt x="376" y="1033"/>
                </a:lnTo>
                <a:lnTo>
                  <a:pt x="413" y="976"/>
                </a:lnTo>
                <a:lnTo>
                  <a:pt x="413" y="976"/>
                </a:lnTo>
                <a:lnTo>
                  <a:pt x="450" y="916"/>
                </a:lnTo>
                <a:lnTo>
                  <a:pt x="510" y="817"/>
                </a:lnTo>
                <a:lnTo>
                  <a:pt x="590" y="683"/>
                </a:lnTo>
                <a:lnTo>
                  <a:pt x="590" y="683"/>
                </a:lnTo>
                <a:lnTo>
                  <a:pt x="525" y="807"/>
                </a:lnTo>
                <a:lnTo>
                  <a:pt x="475" y="902"/>
                </a:lnTo>
                <a:lnTo>
                  <a:pt x="457" y="940"/>
                </a:lnTo>
                <a:lnTo>
                  <a:pt x="445" y="965"/>
                </a:lnTo>
                <a:lnTo>
                  <a:pt x="445" y="965"/>
                </a:lnTo>
                <a:lnTo>
                  <a:pt x="371" y="1124"/>
                </a:lnTo>
                <a:lnTo>
                  <a:pt x="313" y="1250"/>
                </a:lnTo>
                <a:lnTo>
                  <a:pt x="324" y="1250"/>
                </a:lnTo>
                <a:lnTo>
                  <a:pt x="324" y="1250"/>
                </a:lnTo>
                <a:lnTo>
                  <a:pt x="382" y="1133"/>
                </a:lnTo>
                <a:lnTo>
                  <a:pt x="428" y="1042"/>
                </a:lnTo>
                <a:lnTo>
                  <a:pt x="460" y="980"/>
                </a:lnTo>
                <a:lnTo>
                  <a:pt x="460" y="980"/>
                </a:lnTo>
                <a:lnTo>
                  <a:pt x="473" y="954"/>
                </a:lnTo>
                <a:lnTo>
                  <a:pt x="491" y="915"/>
                </a:lnTo>
                <a:lnTo>
                  <a:pt x="537" y="817"/>
                </a:lnTo>
                <a:lnTo>
                  <a:pt x="595" y="688"/>
                </a:lnTo>
                <a:lnTo>
                  <a:pt x="595" y="688"/>
                </a:lnTo>
                <a:lnTo>
                  <a:pt x="553" y="803"/>
                </a:lnTo>
                <a:lnTo>
                  <a:pt x="521" y="888"/>
                </a:lnTo>
                <a:lnTo>
                  <a:pt x="499" y="942"/>
                </a:lnTo>
                <a:lnTo>
                  <a:pt x="499" y="942"/>
                </a:lnTo>
                <a:lnTo>
                  <a:pt x="476" y="1005"/>
                </a:lnTo>
                <a:lnTo>
                  <a:pt x="442" y="1109"/>
                </a:lnTo>
                <a:lnTo>
                  <a:pt x="394" y="1250"/>
                </a:lnTo>
                <a:lnTo>
                  <a:pt x="394" y="1250"/>
                </a:lnTo>
                <a:lnTo>
                  <a:pt x="405" y="1250"/>
                </a:lnTo>
                <a:lnTo>
                  <a:pt x="405" y="1250"/>
                </a:lnTo>
                <a:lnTo>
                  <a:pt x="421" y="1208"/>
                </a:lnTo>
                <a:lnTo>
                  <a:pt x="455" y="1116"/>
                </a:lnTo>
                <a:lnTo>
                  <a:pt x="513" y="963"/>
                </a:lnTo>
                <a:lnTo>
                  <a:pt x="513" y="963"/>
                </a:lnTo>
                <a:lnTo>
                  <a:pt x="531" y="909"/>
                </a:lnTo>
                <a:lnTo>
                  <a:pt x="562" y="818"/>
                </a:lnTo>
                <a:lnTo>
                  <a:pt x="603" y="694"/>
                </a:lnTo>
                <a:lnTo>
                  <a:pt x="603" y="694"/>
                </a:lnTo>
                <a:lnTo>
                  <a:pt x="572" y="819"/>
                </a:lnTo>
                <a:lnTo>
                  <a:pt x="547" y="914"/>
                </a:lnTo>
                <a:lnTo>
                  <a:pt x="530" y="975"/>
                </a:lnTo>
                <a:lnTo>
                  <a:pt x="530" y="975"/>
                </a:lnTo>
                <a:lnTo>
                  <a:pt x="524" y="999"/>
                </a:lnTo>
                <a:lnTo>
                  <a:pt x="515" y="1035"/>
                </a:lnTo>
                <a:lnTo>
                  <a:pt x="496" y="1128"/>
                </a:lnTo>
                <a:lnTo>
                  <a:pt x="472" y="1250"/>
                </a:lnTo>
                <a:lnTo>
                  <a:pt x="482" y="1250"/>
                </a:lnTo>
                <a:lnTo>
                  <a:pt x="482" y="1250"/>
                </a:lnTo>
                <a:lnTo>
                  <a:pt x="552" y="975"/>
                </a:lnTo>
                <a:lnTo>
                  <a:pt x="552" y="975"/>
                </a:lnTo>
                <a:lnTo>
                  <a:pt x="566" y="913"/>
                </a:lnTo>
                <a:lnTo>
                  <a:pt x="586" y="819"/>
                </a:lnTo>
                <a:lnTo>
                  <a:pt x="612" y="696"/>
                </a:lnTo>
                <a:lnTo>
                  <a:pt x="612" y="696"/>
                </a:lnTo>
                <a:lnTo>
                  <a:pt x="583" y="896"/>
                </a:lnTo>
                <a:lnTo>
                  <a:pt x="573" y="988"/>
                </a:lnTo>
                <a:lnTo>
                  <a:pt x="573" y="988"/>
                </a:lnTo>
                <a:lnTo>
                  <a:pt x="559" y="1128"/>
                </a:lnTo>
                <a:lnTo>
                  <a:pt x="547" y="1250"/>
                </a:lnTo>
                <a:lnTo>
                  <a:pt x="555" y="1250"/>
                </a:lnTo>
                <a:lnTo>
                  <a:pt x="555" y="1250"/>
                </a:lnTo>
                <a:lnTo>
                  <a:pt x="574" y="1119"/>
                </a:lnTo>
                <a:lnTo>
                  <a:pt x="587" y="1019"/>
                </a:lnTo>
                <a:lnTo>
                  <a:pt x="595" y="955"/>
                </a:lnTo>
                <a:lnTo>
                  <a:pt x="595" y="955"/>
                </a:lnTo>
                <a:lnTo>
                  <a:pt x="608" y="812"/>
                </a:lnTo>
                <a:lnTo>
                  <a:pt x="618" y="701"/>
                </a:lnTo>
                <a:lnTo>
                  <a:pt x="618" y="701"/>
                </a:lnTo>
                <a:lnTo>
                  <a:pt x="617" y="826"/>
                </a:lnTo>
                <a:lnTo>
                  <a:pt x="615" y="964"/>
                </a:lnTo>
                <a:lnTo>
                  <a:pt x="615" y="964"/>
                </a:lnTo>
                <a:lnTo>
                  <a:pt x="614" y="1022"/>
                </a:lnTo>
                <a:lnTo>
                  <a:pt x="616" y="1119"/>
                </a:lnTo>
                <a:lnTo>
                  <a:pt x="618" y="1250"/>
                </a:lnTo>
                <a:lnTo>
                  <a:pt x="621" y="1251"/>
                </a:lnTo>
                <a:lnTo>
                  <a:pt x="621" y="1251"/>
                </a:lnTo>
                <a:lnTo>
                  <a:pt x="622" y="1251"/>
                </a:lnTo>
                <a:lnTo>
                  <a:pt x="622" y="1251"/>
                </a:lnTo>
                <a:lnTo>
                  <a:pt x="622" y="1251"/>
                </a:lnTo>
                <a:lnTo>
                  <a:pt x="626" y="1250"/>
                </a:lnTo>
                <a:lnTo>
                  <a:pt x="626" y="1250"/>
                </a:lnTo>
                <a:lnTo>
                  <a:pt x="628" y="1119"/>
                </a:lnTo>
                <a:lnTo>
                  <a:pt x="630" y="1022"/>
                </a:lnTo>
                <a:lnTo>
                  <a:pt x="630" y="964"/>
                </a:lnTo>
                <a:lnTo>
                  <a:pt x="630" y="964"/>
                </a:lnTo>
                <a:lnTo>
                  <a:pt x="627" y="826"/>
                </a:lnTo>
                <a:lnTo>
                  <a:pt x="626" y="701"/>
                </a:lnTo>
                <a:lnTo>
                  <a:pt x="626" y="701"/>
                </a:lnTo>
                <a:lnTo>
                  <a:pt x="635" y="812"/>
                </a:lnTo>
                <a:lnTo>
                  <a:pt x="649" y="955"/>
                </a:lnTo>
                <a:lnTo>
                  <a:pt x="649" y="955"/>
                </a:lnTo>
                <a:lnTo>
                  <a:pt x="657" y="1019"/>
                </a:lnTo>
                <a:lnTo>
                  <a:pt x="670" y="1119"/>
                </a:lnTo>
                <a:lnTo>
                  <a:pt x="688" y="1250"/>
                </a:lnTo>
                <a:lnTo>
                  <a:pt x="697" y="1250"/>
                </a:lnTo>
                <a:lnTo>
                  <a:pt x="697" y="1250"/>
                </a:lnTo>
                <a:lnTo>
                  <a:pt x="685" y="1128"/>
                </a:lnTo>
                <a:lnTo>
                  <a:pt x="671" y="988"/>
                </a:lnTo>
                <a:lnTo>
                  <a:pt x="671" y="988"/>
                </a:lnTo>
                <a:lnTo>
                  <a:pt x="660" y="896"/>
                </a:lnTo>
                <a:lnTo>
                  <a:pt x="632" y="696"/>
                </a:lnTo>
                <a:lnTo>
                  <a:pt x="632" y="696"/>
                </a:lnTo>
                <a:lnTo>
                  <a:pt x="658" y="819"/>
                </a:lnTo>
                <a:lnTo>
                  <a:pt x="677" y="913"/>
                </a:lnTo>
                <a:lnTo>
                  <a:pt x="692" y="975"/>
                </a:lnTo>
                <a:lnTo>
                  <a:pt x="692" y="975"/>
                </a:lnTo>
                <a:lnTo>
                  <a:pt x="762" y="1250"/>
                </a:lnTo>
                <a:lnTo>
                  <a:pt x="772" y="1250"/>
                </a:lnTo>
                <a:lnTo>
                  <a:pt x="772" y="1250"/>
                </a:lnTo>
                <a:lnTo>
                  <a:pt x="748" y="1128"/>
                </a:lnTo>
                <a:lnTo>
                  <a:pt x="728" y="1035"/>
                </a:lnTo>
                <a:lnTo>
                  <a:pt x="720" y="999"/>
                </a:lnTo>
                <a:lnTo>
                  <a:pt x="713" y="975"/>
                </a:lnTo>
                <a:lnTo>
                  <a:pt x="713" y="975"/>
                </a:lnTo>
                <a:lnTo>
                  <a:pt x="697" y="914"/>
                </a:lnTo>
                <a:lnTo>
                  <a:pt x="673" y="819"/>
                </a:lnTo>
                <a:lnTo>
                  <a:pt x="642" y="694"/>
                </a:lnTo>
                <a:lnTo>
                  <a:pt x="642" y="694"/>
                </a:lnTo>
                <a:lnTo>
                  <a:pt x="682" y="818"/>
                </a:lnTo>
                <a:lnTo>
                  <a:pt x="712" y="909"/>
                </a:lnTo>
                <a:lnTo>
                  <a:pt x="732" y="963"/>
                </a:lnTo>
                <a:lnTo>
                  <a:pt x="732" y="963"/>
                </a:lnTo>
                <a:lnTo>
                  <a:pt x="789" y="1116"/>
                </a:lnTo>
                <a:lnTo>
                  <a:pt x="823" y="1208"/>
                </a:lnTo>
                <a:lnTo>
                  <a:pt x="839" y="1250"/>
                </a:lnTo>
                <a:lnTo>
                  <a:pt x="839" y="1250"/>
                </a:lnTo>
                <a:lnTo>
                  <a:pt x="849" y="1250"/>
                </a:lnTo>
                <a:lnTo>
                  <a:pt x="849" y="1250"/>
                </a:lnTo>
                <a:lnTo>
                  <a:pt x="803" y="1109"/>
                </a:lnTo>
                <a:lnTo>
                  <a:pt x="767" y="1005"/>
                </a:lnTo>
                <a:lnTo>
                  <a:pt x="745" y="942"/>
                </a:lnTo>
                <a:lnTo>
                  <a:pt x="745" y="942"/>
                </a:lnTo>
                <a:lnTo>
                  <a:pt x="724" y="888"/>
                </a:lnTo>
                <a:lnTo>
                  <a:pt x="690" y="803"/>
                </a:lnTo>
                <a:lnTo>
                  <a:pt x="648" y="688"/>
                </a:lnTo>
                <a:lnTo>
                  <a:pt x="648" y="688"/>
                </a:lnTo>
                <a:lnTo>
                  <a:pt x="707" y="817"/>
                </a:lnTo>
                <a:lnTo>
                  <a:pt x="752" y="915"/>
                </a:lnTo>
                <a:lnTo>
                  <a:pt x="772" y="954"/>
                </a:lnTo>
                <a:lnTo>
                  <a:pt x="785" y="980"/>
                </a:lnTo>
                <a:lnTo>
                  <a:pt x="785" y="980"/>
                </a:lnTo>
                <a:lnTo>
                  <a:pt x="816" y="1042"/>
                </a:lnTo>
                <a:lnTo>
                  <a:pt x="861" y="1133"/>
                </a:lnTo>
                <a:lnTo>
                  <a:pt x="920" y="1250"/>
                </a:lnTo>
                <a:lnTo>
                  <a:pt x="932" y="1250"/>
                </a:lnTo>
                <a:lnTo>
                  <a:pt x="932" y="1250"/>
                </a:lnTo>
                <a:lnTo>
                  <a:pt x="872" y="1124"/>
                </a:lnTo>
                <a:lnTo>
                  <a:pt x="800" y="965"/>
                </a:lnTo>
                <a:lnTo>
                  <a:pt x="800" y="965"/>
                </a:lnTo>
                <a:lnTo>
                  <a:pt x="788" y="940"/>
                </a:lnTo>
                <a:lnTo>
                  <a:pt x="768" y="902"/>
                </a:lnTo>
                <a:lnTo>
                  <a:pt x="719" y="807"/>
                </a:lnTo>
                <a:lnTo>
                  <a:pt x="654" y="683"/>
                </a:lnTo>
                <a:lnTo>
                  <a:pt x="654" y="683"/>
                </a:lnTo>
                <a:lnTo>
                  <a:pt x="734" y="817"/>
                </a:lnTo>
                <a:lnTo>
                  <a:pt x="794" y="916"/>
                </a:lnTo>
                <a:lnTo>
                  <a:pt x="831" y="976"/>
                </a:lnTo>
                <a:lnTo>
                  <a:pt x="831" y="976"/>
                </a:lnTo>
                <a:lnTo>
                  <a:pt x="868" y="1033"/>
                </a:lnTo>
                <a:lnTo>
                  <a:pt x="927" y="1126"/>
                </a:lnTo>
                <a:lnTo>
                  <a:pt x="1006" y="1251"/>
                </a:lnTo>
                <a:lnTo>
                  <a:pt x="1018" y="1250"/>
                </a:lnTo>
                <a:lnTo>
                  <a:pt x="1018" y="1250"/>
                </a:lnTo>
                <a:lnTo>
                  <a:pt x="939" y="1119"/>
                </a:lnTo>
                <a:lnTo>
                  <a:pt x="880" y="1020"/>
                </a:lnTo>
                <a:lnTo>
                  <a:pt x="843" y="962"/>
                </a:lnTo>
                <a:lnTo>
                  <a:pt x="843" y="962"/>
                </a:lnTo>
                <a:lnTo>
                  <a:pt x="660" y="680"/>
                </a:lnTo>
                <a:lnTo>
                  <a:pt x="660" y="680"/>
                </a:lnTo>
                <a:lnTo>
                  <a:pt x="756" y="807"/>
                </a:lnTo>
                <a:lnTo>
                  <a:pt x="871" y="958"/>
                </a:lnTo>
                <a:lnTo>
                  <a:pt x="871" y="958"/>
                </a:lnTo>
                <a:lnTo>
                  <a:pt x="1106" y="1250"/>
                </a:lnTo>
                <a:lnTo>
                  <a:pt x="1120" y="1250"/>
                </a:lnTo>
                <a:lnTo>
                  <a:pt x="1120" y="1250"/>
                </a:lnTo>
                <a:lnTo>
                  <a:pt x="1015" y="1112"/>
                </a:lnTo>
                <a:lnTo>
                  <a:pt x="937" y="1011"/>
                </a:lnTo>
                <a:lnTo>
                  <a:pt x="889" y="949"/>
                </a:lnTo>
                <a:lnTo>
                  <a:pt x="889" y="949"/>
                </a:lnTo>
                <a:lnTo>
                  <a:pt x="668" y="677"/>
                </a:lnTo>
                <a:lnTo>
                  <a:pt x="668" y="677"/>
                </a:lnTo>
                <a:lnTo>
                  <a:pt x="770" y="790"/>
                </a:lnTo>
                <a:lnTo>
                  <a:pt x="849" y="875"/>
                </a:lnTo>
                <a:lnTo>
                  <a:pt x="901" y="929"/>
                </a:lnTo>
                <a:lnTo>
                  <a:pt x="901" y="929"/>
                </a:lnTo>
                <a:lnTo>
                  <a:pt x="1214" y="1251"/>
                </a:lnTo>
                <a:lnTo>
                  <a:pt x="1231" y="1251"/>
                </a:lnTo>
                <a:lnTo>
                  <a:pt x="1231" y="1251"/>
                </a:lnTo>
                <a:lnTo>
                  <a:pt x="920" y="920"/>
                </a:lnTo>
                <a:lnTo>
                  <a:pt x="920" y="920"/>
                </a:lnTo>
                <a:lnTo>
                  <a:pt x="867" y="866"/>
                </a:lnTo>
                <a:lnTo>
                  <a:pt x="782" y="782"/>
                </a:lnTo>
                <a:lnTo>
                  <a:pt x="670" y="672"/>
                </a:lnTo>
                <a:lnTo>
                  <a:pt x="670" y="672"/>
                </a:lnTo>
                <a:lnTo>
                  <a:pt x="779" y="768"/>
                </a:lnTo>
                <a:lnTo>
                  <a:pt x="860" y="841"/>
                </a:lnTo>
                <a:lnTo>
                  <a:pt x="912" y="885"/>
                </a:lnTo>
                <a:lnTo>
                  <a:pt x="912" y="885"/>
                </a:lnTo>
                <a:lnTo>
                  <a:pt x="978" y="941"/>
                </a:lnTo>
                <a:lnTo>
                  <a:pt x="1091" y="1039"/>
                </a:lnTo>
                <a:lnTo>
                  <a:pt x="1244" y="1172"/>
                </a:lnTo>
                <a:lnTo>
                  <a:pt x="1243" y="1142"/>
                </a:lnTo>
                <a:lnTo>
                  <a:pt x="1243" y="1142"/>
                </a:lnTo>
                <a:lnTo>
                  <a:pt x="1094" y="1014"/>
                </a:lnTo>
                <a:lnTo>
                  <a:pt x="986" y="921"/>
                </a:lnTo>
                <a:lnTo>
                  <a:pt x="924" y="868"/>
                </a:lnTo>
                <a:lnTo>
                  <a:pt x="924" y="868"/>
                </a:lnTo>
                <a:lnTo>
                  <a:pt x="789" y="757"/>
                </a:lnTo>
                <a:lnTo>
                  <a:pt x="676" y="666"/>
                </a:lnTo>
                <a:lnTo>
                  <a:pt x="676" y="666"/>
                </a:lnTo>
                <a:lnTo>
                  <a:pt x="785" y="748"/>
                </a:lnTo>
                <a:lnTo>
                  <a:pt x="867" y="809"/>
                </a:lnTo>
                <a:lnTo>
                  <a:pt x="920" y="848"/>
                </a:lnTo>
                <a:lnTo>
                  <a:pt x="920" y="848"/>
                </a:lnTo>
                <a:lnTo>
                  <a:pt x="1096" y="974"/>
                </a:lnTo>
                <a:lnTo>
                  <a:pt x="1243" y="1080"/>
                </a:lnTo>
                <a:lnTo>
                  <a:pt x="1243" y="1045"/>
                </a:lnTo>
                <a:lnTo>
                  <a:pt x="1243" y="1045"/>
                </a:lnTo>
                <a:lnTo>
                  <a:pt x="1157" y="98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3257741" y="6530806"/>
            <a:ext cx="2160000" cy="426741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Freeform 12"/>
          <p:cNvSpPr>
            <a:spLocks/>
          </p:cNvSpPr>
          <p:nvPr/>
        </p:nvSpPr>
        <p:spPr bwMode="auto">
          <a:xfrm>
            <a:off x="3489516" y="3897547"/>
            <a:ext cx="219075" cy="3060700"/>
          </a:xfrm>
          <a:custGeom>
            <a:avLst/>
            <a:gdLst>
              <a:gd name="T0" fmla="*/ 34 w 138"/>
              <a:gd name="T1" fmla="*/ 1436 h 1928"/>
              <a:gd name="T2" fmla="*/ 34 w 138"/>
              <a:gd name="T3" fmla="*/ 1436 h 1928"/>
              <a:gd name="T4" fmla="*/ 34 w 138"/>
              <a:gd name="T5" fmla="*/ 0 h 1928"/>
              <a:gd name="T6" fmla="*/ 0 w 138"/>
              <a:gd name="T7" fmla="*/ 0 h 1928"/>
              <a:gd name="T8" fmla="*/ 0 w 138"/>
              <a:gd name="T9" fmla="*/ 0 h 1928"/>
              <a:gd name="T10" fmla="*/ 0 w 138"/>
              <a:gd name="T11" fmla="*/ 1436 h 1928"/>
              <a:gd name="T12" fmla="*/ 0 w 138"/>
              <a:gd name="T13" fmla="*/ 1436 h 1928"/>
              <a:gd name="T14" fmla="*/ 2 w 138"/>
              <a:gd name="T15" fmla="*/ 1464 h 1928"/>
              <a:gd name="T16" fmla="*/ 4 w 138"/>
              <a:gd name="T17" fmla="*/ 1488 h 1928"/>
              <a:gd name="T18" fmla="*/ 10 w 138"/>
              <a:gd name="T19" fmla="*/ 1512 h 1928"/>
              <a:gd name="T20" fmla="*/ 16 w 138"/>
              <a:gd name="T21" fmla="*/ 1532 h 1928"/>
              <a:gd name="T22" fmla="*/ 24 w 138"/>
              <a:gd name="T23" fmla="*/ 1550 h 1928"/>
              <a:gd name="T24" fmla="*/ 32 w 138"/>
              <a:gd name="T25" fmla="*/ 1568 h 1928"/>
              <a:gd name="T26" fmla="*/ 52 w 138"/>
              <a:gd name="T27" fmla="*/ 1598 h 1928"/>
              <a:gd name="T28" fmla="*/ 72 w 138"/>
              <a:gd name="T29" fmla="*/ 1626 h 1928"/>
              <a:gd name="T30" fmla="*/ 80 w 138"/>
              <a:gd name="T31" fmla="*/ 1642 h 1928"/>
              <a:gd name="T32" fmla="*/ 88 w 138"/>
              <a:gd name="T33" fmla="*/ 1656 h 1928"/>
              <a:gd name="T34" fmla="*/ 94 w 138"/>
              <a:gd name="T35" fmla="*/ 1674 h 1928"/>
              <a:gd name="T36" fmla="*/ 100 w 138"/>
              <a:gd name="T37" fmla="*/ 1692 h 1928"/>
              <a:gd name="T38" fmla="*/ 102 w 138"/>
              <a:gd name="T39" fmla="*/ 1712 h 1928"/>
              <a:gd name="T40" fmla="*/ 104 w 138"/>
              <a:gd name="T41" fmla="*/ 1734 h 1928"/>
              <a:gd name="T42" fmla="*/ 104 w 138"/>
              <a:gd name="T43" fmla="*/ 1734 h 1928"/>
              <a:gd name="T44" fmla="*/ 104 w 138"/>
              <a:gd name="T45" fmla="*/ 1928 h 1928"/>
              <a:gd name="T46" fmla="*/ 138 w 138"/>
              <a:gd name="T47" fmla="*/ 1928 h 1928"/>
              <a:gd name="T48" fmla="*/ 138 w 138"/>
              <a:gd name="T49" fmla="*/ 1928 h 1928"/>
              <a:gd name="T50" fmla="*/ 138 w 138"/>
              <a:gd name="T51" fmla="*/ 1734 h 1928"/>
              <a:gd name="T52" fmla="*/ 138 w 138"/>
              <a:gd name="T53" fmla="*/ 1734 h 1928"/>
              <a:gd name="T54" fmla="*/ 136 w 138"/>
              <a:gd name="T55" fmla="*/ 1712 h 1928"/>
              <a:gd name="T56" fmla="*/ 134 w 138"/>
              <a:gd name="T57" fmla="*/ 1692 h 1928"/>
              <a:gd name="T58" fmla="*/ 128 w 138"/>
              <a:gd name="T59" fmla="*/ 1674 h 1928"/>
              <a:gd name="T60" fmla="*/ 122 w 138"/>
              <a:gd name="T61" fmla="*/ 1656 h 1928"/>
              <a:gd name="T62" fmla="*/ 114 w 138"/>
              <a:gd name="T63" fmla="*/ 1642 h 1928"/>
              <a:gd name="T64" fmla="*/ 106 w 138"/>
              <a:gd name="T65" fmla="*/ 1626 h 1928"/>
              <a:gd name="T66" fmla="*/ 86 w 138"/>
              <a:gd name="T67" fmla="*/ 1598 h 1928"/>
              <a:gd name="T68" fmla="*/ 66 w 138"/>
              <a:gd name="T69" fmla="*/ 1568 h 1928"/>
              <a:gd name="T70" fmla="*/ 58 w 138"/>
              <a:gd name="T71" fmla="*/ 1550 h 1928"/>
              <a:gd name="T72" fmla="*/ 50 w 138"/>
              <a:gd name="T73" fmla="*/ 1532 h 1928"/>
              <a:gd name="T74" fmla="*/ 44 w 138"/>
              <a:gd name="T75" fmla="*/ 1512 h 1928"/>
              <a:gd name="T76" fmla="*/ 38 w 138"/>
              <a:gd name="T77" fmla="*/ 1488 h 1928"/>
              <a:gd name="T78" fmla="*/ 36 w 138"/>
              <a:gd name="T79" fmla="*/ 1464 h 1928"/>
              <a:gd name="T80" fmla="*/ 34 w 138"/>
              <a:gd name="T81" fmla="*/ 1436 h 1928"/>
              <a:gd name="T82" fmla="*/ 34 w 138"/>
              <a:gd name="T83" fmla="*/ 1436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" h="1928">
                <a:moveTo>
                  <a:pt x="34" y="1436"/>
                </a:moveTo>
                <a:lnTo>
                  <a:pt x="34" y="1436"/>
                </a:lnTo>
                <a:lnTo>
                  <a:pt x="34" y="0"/>
                </a:lnTo>
                <a:lnTo>
                  <a:pt x="0" y="0"/>
                </a:lnTo>
                <a:lnTo>
                  <a:pt x="0" y="0"/>
                </a:lnTo>
                <a:lnTo>
                  <a:pt x="0" y="1436"/>
                </a:lnTo>
                <a:lnTo>
                  <a:pt x="0" y="1436"/>
                </a:lnTo>
                <a:lnTo>
                  <a:pt x="2" y="1464"/>
                </a:lnTo>
                <a:lnTo>
                  <a:pt x="4" y="1488"/>
                </a:lnTo>
                <a:lnTo>
                  <a:pt x="10" y="1512"/>
                </a:lnTo>
                <a:lnTo>
                  <a:pt x="16" y="1532"/>
                </a:lnTo>
                <a:lnTo>
                  <a:pt x="24" y="1550"/>
                </a:lnTo>
                <a:lnTo>
                  <a:pt x="32" y="1568"/>
                </a:lnTo>
                <a:lnTo>
                  <a:pt x="52" y="1598"/>
                </a:lnTo>
                <a:lnTo>
                  <a:pt x="72" y="1626"/>
                </a:lnTo>
                <a:lnTo>
                  <a:pt x="80" y="1642"/>
                </a:lnTo>
                <a:lnTo>
                  <a:pt x="88" y="1656"/>
                </a:lnTo>
                <a:lnTo>
                  <a:pt x="94" y="1674"/>
                </a:lnTo>
                <a:lnTo>
                  <a:pt x="100" y="1692"/>
                </a:lnTo>
                <a:lnTo>
                  <a:pt x="102" y="1712"/>
                </a:lnTo>
                <a:lnTo>
                  <a:pt x="104" y="1734"/>
                </a:lnTo>
                <a:lnTo>
                  <a:pt x="104" y="1734"/>
                </a:lnTo>
                <a:lnTo>
                  <a:pt x="104" y="1928"/>
                </a:lnTo>
                <a:lnTo>
                  <a:pt x="138" y="1928"/>
                </a:lnTo>
                <a:lnTo>
                  <a:pt x="138" y="1928"/>
                </a:lnTo>
                <a:lnTo>
                  <a:pt x="138" y="1734"/>
                </a:lnTo>
                <a:lnTo>
                  <a:pt x="138" y="1734"/>
                </a:lnTo>
                <a:lnTo>
                  <a:pt x="136" y="1712"/>
                </a:lnTo>
                <a:lnTo>
                  <a:pt x="134" y="1692"/>
                </a:lnTo>
                <a:lnTo>
                  <a:pt x="128" y="1674"/>
                </a:lnTo>
                <a:lnTo>
                  <a:pt x="122" y="1656"/>
                </a:lnTo>
                <a:lnTo>
                  <a:pt x="114" y="1642"/>
                </a:lnTo>
                <a:lnTo>
                  <a:pt x="106" y="1626"/>
                </a:lnTo>
                <a:lnTo>
                  <a:pt x="86" y="1598"/>
                </a:lnTo>
                <a:lnTo>
                  <a:pt x="66" y="1568"/>
                </a:lnTo>
                <a:lnTo>
                  <a:pt x="58" y="1550"/>
                </a:lnTo>
                <a:lnTo>
                  <a:pt x="50" y="1532"/>
                </a:lnTo>
                <a:lnTo>
                  <a:pt x="44" y="1512"/>
                </a:lnTo>
                <a:lnTo>
                  <a:pt x="38" y="1488"/>
                </a:lnTo>
                <a:lnTo>
                  <a:pt x="36" y="1464"/>
                </a:lnTo>
                <a:lnTo>
                  <a:pt x="34" y="1436"/>
                </a:lnTo>
                <a:lnTo>
                  <a:pt x="34" y="1436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9000">
                <a:srgbClr val="DEC500"/>
              </a:gs>
              <a:gs pos="38000">
                <a:srgbClr val="FFFF00"/>
              </a:gs>
              <a:gs pos="96000">
                <a:srgbClr val="DFC700"/>
              </a:gs>
              <a:gs pos="79000">
                <a:srgbClr val="FFFF00"/>
              </a:gs>
              <a:gs pos="58000">
                <a:schemeClr val="bg1"/>
              </a:gs>
            </a:gsLst>
            <a:lin ang="5400000" scaled="1"/>
          </a:gra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" name="Freeform 13"/>
          <p:cNvSpPr>
            <a:spLocks/>
          </p:cNvSpPr>
          <p:nvPr/>
        </p:nvSpPr>
        <p:spPr bwMode="auto">
          <a:xfrm>
            <a:off x="3257741" y="3897547"/>
            <a:ext cx="403225" cy="3060700"/>
          </a:xfrm>
          <a:custGeom>
            <a:avLst/>
            <a:gdLst>
              <a:gd name="T0" fmla="*/ 150 w 254"/>
              <a:gd name="T1" fmla="*/ 1436 h 1928"/>
              <a:gd name="T2" fmla="*/ 150 w 254"/>
              <a:gd name="T3" fmla="*/ 1436 h 1928"/>
              <a:gd name="T4" fmla="*/ 150 w 254"/>
              <a:gd name="T5" fmla="*/ 0 h 1928"/>
              <a:gd name="T6" fmla="*/ 0 w 254"/>
              <a:gd name="T7" fmla="*/ 0 h 1928"/>
              <a:gd name="T8" fmla="*/ 0 w 254"/>
              <a:gd name="T9" fmla="*/ 1928 h 1928"/>
              <a:gd name="T10" fmla="*/ 254 w 254"/>
              <a:gd name="T11" fmla="*/ 1928 h 1928"/>
              <a:gd name="T12" fmla="*/ 254 w 254"/>
              <a:gd name="T13" fmla="*/ 1928 h 1928"/>
              <a:gd name="T14" fmla="*/ 254 w 254"/>
              <a:gd name="T15" fmla="*/ 1734 h 1928"/>
              <a:gd name="T16" fmla="*/ 254 w 254"/>
              <a:gd name="T17" fmla="*/ 1734 h 1928"/>
              <a:gd name="T18" fmla="*/ 252 w 254"/>
              <a:gd name="T19" fmla="*/ 1712 h 1928"/>
              <a:gd name="T20" fmla="*/ 250 w 254"/>
              <a:gd name="T21" fmla="*/ 1692 h 1928"/>
              <a:gd name="T22" fmla="*/ 244 w 254"/>
              <a:gd name="T23" fmla="*/ 1674 h 1928"/>
              <a:gd name="T24" fmla="*/ 238 w 254"/>
              <a:gd name="T25" fmla="*/ 1656 h 1928"/>
              <a:gd name="T26" fmla="*/ 230 w 254"/>
              <a:gd name="T27" fmla="*/ 1642 h 1928"/>
              <a:gd name="T28" fmla="*/ 222 w 254"/>
              <a:gd name="T29" fmla="*/ 1626 h 1928"/>
              <a:gd name="T30" fmla="*/ 202 w 254"/>
              <a:gd name="T31" fmla="*/ 1598 h 1928"/>
              <a:gd name="T32" fmla="*/ 182 w 254"/>
              <a:gd name="T33" fmla="*/ 1568 h 1928"/>
              <a:gd name="T34" fmla="*/ 174 w 254"/>
              <a:gd name="T35" fmla="*/ 1550 h 1928"/>
              <a:gd name="T36" fmla="*/ 166 w 254"/>
              <a:gd name="T37" fmla="*/ 1532 h 1928"/>
              <a:gd name="T38" fmla="*/ 160 w 254"/>
              <a:gd name="T39" fmla="*/ 1512 h 1928"/>
              <a:gd name="T40" fmla="*/ 154 w 254"/>
              <a:gd name="T41" fmla="*/ 1488 h 1928"/>
              <a:gd name="T42" fmla="*/ 152 w 254"/>
              <a:gd name="T43" fmla="*/ 1464 h 1928"/>
              <a:gd name="T44" fmla="*/ 150 w 254"/>
              <a:gd name="T45" fmla="*/ 1436 h 1928"/>
              <a:gd name="T46" fmla="*/ 150 w 254"/>
              <a:gd name="T47" fmla="*/ 1436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4" h="1928">
                <a:moveTo>
                  <a:pt x="150" y="1436"/>
                </a:moveTo>
                <a:lnTo>
                  <a:pt x="150" y="1436"/>
                </a:lnTo>
                <a:lnTo>
                  <a:pt x="150" y="0"/>
                </a:lnTo>
                <a:lnTo>
                  <a:pt x="0" y="0"/>
                </a:lnTo>
                <a:lnTo>
                  <a:pt x="0" y="1928"/>
                </a:lnTo>
                <a:lnTo>
                  <a:pt x="254" y="1928"/>
                </a:lnTo>
                <a:lnTo>
                  <a:pt x="254" y="1928"/>
                </a:lnTo>
                <a:lnTo>
                  <a:pt x="254" y="1734"/>
                </a:lnTo>
                <a:lnTo>
                  <a:pt x="254" y="1734"/>
                </a:lnTo>
                <a:lnTo>
                  <a:pt x="252" y="1712"/>
                </a:lnTo>
                <a:lnTo>
                  <a:pt x="250" y="1692"/>
                </a:lnTo>
                <a:lnTo>
                  <a:pt x="244" y="1674"/>
                </a:lnTo>
                <a:lnTo>
                  <a:pt x="238" y="1656"/>
                </a:lnTo>
                <a:lnTo>
                  <a:pt x="230" y="1642"/>
                </a:lnTo>
                <a:lnTo>
                  <a:pt x="222" y="1626"/>
                </a:lnTo>
                <a:lnTo>
                  <a:pt x="202" y="1598"/>
                </a:lnTo>
                <a:lnTo>
                  <a:pt x="182" y="1568"/>
                </a:lnTo>
                <a:lnTo>
                  <a:pt x="174" y="1550"/>
                </a:lnTo>
                <a:lnTo>
                  <a:pt x="166" y="1532"/>
                </a:lnTo>
                <a:lnTo>
                  <a:pt x="160" y="1512"/>
                </a:lnTo>
                <a:lnTo>
                  <a:pt x="154" y="1488"/>
                </a:lnTo>
                <a:lnTo>
                  <a:pt x="152" y="1464"/>
                </a:lnTo>
                <a:lnTo>
                  <a:pt x="150" y="1436"/>
                </a:lnTo>
                <a:lnTo>
                  <a:pt x="150" y="14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4" name="正方形/長方形 103"/>
          <p:cNvSpPr/>
          <p:nvPr/>
        </p:nvSpPr>
        <p:spPr>
          <a:xfrm>
            <a:off x="3257741" y="3897547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201721" y="6496230"/>
            <a:ext cx="508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00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 rot="5400000">
            <a:off x="2216101" y="4884001"/>
            <a:ext cx="2312705" cy="3383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400">
                <a:solidFill>
                  <a:schemeClr val="bg1"/>
                </a:solidFill>
              </a:rPr>
              <a:t>プラズマ・核融合学会</a:t>
            </a:r>
            <a:r>
              <a:rPr kumimoji="1" lang="en-US" altLang="ja-JP" sz="1400" dirty="0">
                <a:solidFill>
                  <a:schemeClr val="bg1"/>
                </a:solidFill>
              </a:rPr>
              <a:t>  </a:t>
            </a:r>
            <a:r>
              <a:rPr kumimoji="1" lang="ja-JP" altLang="en-US" sz="1400">
                <a:solidFill>
                  <a:schemeClr val="bg1"/>
                </a:solidFill>
              </a:rPr>
              <a:t>年会</a:t>
            </a:r>
          </a:p>
          <a:p>
            <a:r>
              <a:rPr kumimoji="1" lang="ja-JP" altLang="en-US">
                <a:solidFill>
                  <a:schemeClr val="bg1"/>
                </a:solidFill>
              </a:rPr>
              <a:t>　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08" name="直線コネクタ 107"/>
          <p:cNvCxnSpPr/>
          <p:nvPr/>
        </p:nvCxnSpPr>
        <p:spPr>
          <a:xfrm flipH="1">
            <a:off x="3840621" y="6673155"/>
            <a:ext cx="1577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/>
          <p:cNvSpPr txBox="1"/>
          <p:nvPr/>
        </p:nvSpPr>
        <p:spPr>
          <a:xfrm>
            <a:off x="3892740" y="6563446"/>
            <a:ext cx="144663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solidFill>
                  <a:schemeClr val="bg1"/>
                </a:solidFill>
              </a:rPr>
              <a:t>チーム名など</a:t>
            </a: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892740" y="6689866"/>
            <a:ext cx="14466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400" dirty="0">
                <a:solidFill>
                  <a:schemeClr val="bg1"/>
                </a:solidFill>
              </a:rPr>
              <a:t>名前</a:t>
            </a:r>
          </a:p>
        </p:txBody>
      </p:sp>
      <p:sp>
        <p:nvSpPr>
          <p:cNvPr id="112" name="正方形/長方形 111"/>
          <p:cNvSpPr/>
          <p:nvPr/>
        </p:nvSpPr>
        <p:spPr>
          <a:xfrm>
            <a:off x="5424679" y="3897547"/>
            <a:ext cx="2160000" cy="30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Freeform 20"/>
          <p:cNvSpPr>
            <a:spLocks/>
          </p:cNvSpPr>
          <p:nvPr/>
        </p:nvSpPr>
        <p:spPr bwMode="auto">
          <a:xfrm>
            <a:off x="5609830" y="3903197"/>
            <a:ext cx="1984375" cy="2727091"/>
          </a:xfrm>
          <a:custGeom>
            <a:avLst/>
            <a:gdLst>
              <a:gd name="T0" fmla="*/ 961 w 1250"/>
              <a:gd name="T1" fmla="*/ 833 h 1251"/>
              <a:gd name="T2" fmla="*/ 803 w 1250"/>
              <a:gd name="T3" fmla="*/ 720 h 1251"/>
              <a:gd name="T4" fmla="*/ 1244 w 1250"/>
              <a:gd name="T5" fmla="*/ 716 h 1251"/>
              <a:gd name="T6" fmla="*/ 1243 w 1250"/>
              <a:gd name="T7" fmla="*/ 588 h 1251"/>
              <a:gd name="T8" fmla="*/ 1243 w 1250"/>
              <a:gd name="T9" fmla="*/ 358 h 1251"/>
              <a:gd name="T10" fmla="*/ 1241 w 1250"/>
              <a:gd name="T11" fmla="*/ 250 h 1251"/>
              <a:gd name="T12" fmla="*/ 937 w 1250"/>
              <a:gd name="T13" fmla="*/ 418 h 1251"/>
              <a:gd name="T14" fmla="*/ 788 w 1250"/>
              <a:gd name="T15" fmla="*/ 494 h 1251"/>
              <a:gd name="T16" fmla="*/ 860 w 1250"/>
              <a:gd name="T17" fmla="*/ 410 h 1251"/>
              <a:gd name="T18" fmla="*/ 900 w 1250"/>
              <a:gd name="T19" fmla="*/ 322 h 1251"/>
              <a:gd name="T20" fmla="*/ 870 w 1250"/>
              <a:gd name="T21" fmla="*/ 295 h 1251"/>
              <a:gd name="T22" fmla="*/ 927 w 1250"/>
              <a:gd name="T23" fmla="*/ 126 h 1251"/>
              <a:gd name="T24" fmla="*/ 799 w 1250"/>
              <a:gd name="T25" fmla="*/ 287 h 1251"/>
              <a:gd name="T26" fmla="*/ 647 w 1250"/>
              <a:gd name="T27" fmla="*/ 563 h 1251"/>
              <a:gd name="T28" fmla="*/ 822 w 1250"/>
              <a:gd name="T29" fmla="*/ 43 h 1251"/>
              <a:gd name="T30" fmla="*/ 720 w 1250"/>
              <a:gd name="T31" fmla="*/ 252 h 1251"/>
              <a:gd name="T32" fmla="*/ 660 w 1250"/>
              <a:gd name="T33" fmla="*/ 355 h 1251"/>
              <a:gd name="T34" fmla="*/ 625 w 1250"/>
              <a:gd name="T35" fmla="*/ 550 h 1251"/>
              <a:gd name="T36" fmla="*/ 621 w 1250"/>
              <a:gd name="T37" fmla="*/ 1 h 1251"/>
              <a:gd name="T38" fmla="*/ 595 w 1250"/>
              <a:gd name="T39" fmla="*/ 297 h 1251"/>
              <a:gd name="T40" fmla="*/ 587 w 1250"/>
              <a:gd name="T41" fmla="*/ 432 h 1251"/>
              <a:gd name="T42" fmla="*/ 548 w 1250"/>
              <a:gd name="T43" fmla="*/ 338 h 1251"/>
              <a:gd name="T44" fmla="*/ 394 w 1250"/>
              <a:gd name="T45" fmla="*/ 3 h 1251"/>
              <a:gd name="T46" fmla="*/ 473 w 1250"/>
              <a:gd name="T47" fmla="*/ 297 h 1251"/>
              <a:gd name="T48" fmla="*/ 476 w 1250"/>
              <a:gd name="T49" fmla="*/ 350 h 1251"/>
              <a:gd name="T50" fmla="*/ 225 w 1250"/>
              <a:gd name="T51" fmla="*/ 1 h 1251"/>
              <a:gd name="T52" fmla="*/ 125 w 1250"/>
              <a:gd name="T53" fmla="*/ 1 h 1251"/>
              <a:gd name="T54" fmla="*/ 12 w 1250"/>
              <a:gd name="T55" fmla="*/ 0 h 1251"/>
              <a:gd name="T56" fmla="*/ 265 w 1250"/>
              <a:gd name="T57" fmla="*/ 310 h 1251"/>
              <a:gd name="T58" fmla="*/ 460 w 1250"/>
              <a:gd name="T59" fmla="*/ 504 h 1251"/>
              <a:gd name="T60" fmla="*/ 563 w 1250"/>
              <a:gd name="T61" fmla="*/ 590 h 1251"/>
              <a:gd name="T62" fmla="*/ 207 w 1250"/>
              <a:gd name="T63" fmla="*/ 405 h 1251"/>
              <a:gd name="T64" fmla="*/ 556 w 1250"/>
              <a:gd name="T65" fmla="*/ 607 h 1251"/>
              <a:gd name="T66" fmla="*/ 2 w 1250"/>
              <a:gd name="T67" fmla="*/ 623 h 1251"/>
              <a:gd name="T68" fmla="*/ 2 w 1250"/>
              <a:gd name="T69" fmla="*/ 810 h 1251"/>
              <a:gd name="T70" fmla="*/ 282 w 1250"/>
              <a:gd name="T71" fmla="*/ 806 h 1251"/>
              <a:gd name="T72" fmla="*/ 345 w 1250"/>
              <a:gd name="T73" fmla="*/ 796 h 1251"/>
              <a:gd name="T74" fmla="*/ 324 w 1250"/>
              <a:gd name="T75" fmla="*/ 848 h 1251"/>
              <a:gd name="T76" fmla="*/ 0 w 1250"/>
              <a:gd name="T77" fmla="*/ 1172 h 1251"/>
              <a:gd name="T78" fmla="*/ 324 w 1250"/>
              <a:gd name="T79" fmla="*/ 920 h 1251"/>
              <a:gd name="T80" fmla="*/ 307 w 1250"/>
              <a:gd name="T81" fmla="*/ 1011 h 1251"/>
              <a:gd name="T82" fmla="*/ 364 w 1250"/>
              <a:gd name="T83" fmla="*/ 1020 h 1251"/>
              <a:gd name="T84" fmla="*/ 590 w 1250"/>
              <a:gd name="T85" fmla="*/ 683 h 1251"/>
              <a:gd name="T86" fmla="*/ 460 w 1250"/>
              <a:gd name="T87" fmla="*/ 980 h 1251"/>
              <a:gd name="T88" fmla="*/ 442 w 1250"/>
              <a:gd name="T89" fmla="*/ 1109 h 1251"/>
              <a:gd name="T90" fmla="*/ 603 w 1250"/>
              <a:gd name="T91" fmla="*/ 694 h 1251"/>
              <a:gd name="T92" fmla="*/ 552 w 1250"/>
              <a:gd name="T93" fmla="*/ 975 h 1251"/>
              <a:gd name="T94" fmla="*/ 574 w 1250"/>
              <a:gd name="T95" fmla="*/ 1119 h 1251"/>
              <a:gd name="T96" fmla="*/ 618 w 1250"/>
              <a:gd name="T97" fmla="*/ 1250 h 1251"/>
              <a:gd name="T98" fmla="*/ 627 w 1250"/>
              <a:gd name="T99" fmla="*/ 826 h 1251"/>
              <a:gd name="T100" fmla="*/ 671 w 1250"/>
              <a:gd name="T101" fmla="*/ 988 h 1251"/>
              <a:gd name="T102" fmla="*/ 748 w 1250"/>
              <a:gd name="T103" fmla="*/ 1128 h 1251"/>
              <a:gd name="T104" fmla="*/ 732 w 1250"/>
              <a:gd name="T105" fmla="*/ 963 h 1251"/>
              <a:gd name="T106" fmla="*/ 690 w 1250"/>
              <a:gd name="T107" fmla="*/ 803 h 1251"/>
              <a:gd name="T108" fmla="*/ 932 w 1250"/>
              <a:gd name="T109" fmla="*/ 1250 h 1251"/>
              <a:gd name="T110" fmla="*/ 831 w 1250"/>
              <a:gd name="T111" fmla="*/ 976 h 1251"/>
              <a:gd name="T112" fmla="*/ 756 w 1250"/>
              <a:gd name="T113" fmla="*/ 807 h 1251"/>
              <a:gd name="T114" fmla="*/ 770 w 1250"/>
              <a:gd name="T115" fmla="*/ 790 h 1251"/>
              <a:gd name="T116" fmla="*/ 670 w 1250"/>
              <a:gd name="T117" fmla="*/ 672 h 1251"/>
              <a:gd name="T118" fmla="*/ 924 w 1250"/>
              <a:gd name="T119" fmla="*/ 868 h 1251"/>
              <a:gd name="T120" fmla="*/ 1243 w 1250"/>
              <a:gd name="T121" fmla="*/ 1045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0" h="1251">
                <a:moveTo>
                  <a:pt x="1157" y="986"/>
                </a:moveTo>
                <a:lnTo>
                  <a:pt x="1157" y="986"/>
                </a:lnTo>
                <a:lnTo>
                  <a:pt x="1025" y="894"/>
                </a:lnTo>
                <a:lnTo>
                  <a:pt x="938" y="833"/>
                </a:lnTo>
                <a:lnTo>
                  <a:pt x="938" y="833"/>
                </a:lnTo>
                <a:lnTo>
                  <a:pt x="682" y="662"/>
                </a:lnTo>
                <a:lnTo>
                  <a:pt x="682" y="662"/>
                </a:lnTo>
                <a:lnTo>
                  <a:pt x="806" y="739"/>
                </a:lnTo>
                <a:lnTo>
                  <a:pt x="898" y="796"/>
                </a:lnTo>
                <a:lnTo>
                  <a:pt x="951" y="828"/>
                </a:lnTo>
                <a:lnTo>
                  <a:pt x="951" y="828"/>
                </a:lnTo>
                <a:lnTo>
                  <a:pt x="961" y="833"/>
                </a:lnTo>
                <a:lnTo>
                  <a:pt x="995" y="853"/>
                </a:lnTo>
                <a:lnTo>
                  <a:pt x="1080" y="903"/>
                </a:lnTo>
                <a:lnTo>
                  <a:pt x="1241" y="1002"/>
                </a:lnTo>
                <a:lnTo>
                  <a:pt x="1241" y="964"/>
                </a:lnTo>
                <a:lnTo>
                  <a:pt x="1241" y="964"/>
                </a:lnTo>
                <a:lnTo>
                  <a:pt x="1110" y="888"/>
                </a:lnTo>
                <a:lnTo>
                  <a:pt x="1037" y="847"/>
                </a:lnTo>
                <a:lnTo>
                  <a:pt x="997" y="824"/>
                </a:lnTo>
                <a:lnTo>
                  <a:pt x="962" y="806"/>
                </a:lnTo>
                <a:lnTo>
                  <a:pt x="962" y="806"/>
                </a:lnTo>
                <a:lnTo>
                  <a:pt x="897" y="770"/>
                </a:lnTo>
                <a:lnTo>
                  <a:pt x="803" y="720"/>
                </a:lnTo>
                <a:lnTo>
                  <a:pt x="680" y="654"/>
                </a:lnTo>
                <a:lnTo>
                  <a:pt x="1243" y="933"/>
                </a:lnTo>
                <a:lnTo>
                  <a:pt x="1243" y="893"/>
                </a:lnTo>
                <a:lnTo>
                  <a:pt x="679" y="646"/>
                </a:lnTo>
                <a:lnTo>
                  <a:pt x="1244" y="870"/>
                </a:lnTo>
                <a:lnTo>
                  <a:pt x="1243" y="830"/>
                </a:lnTo>
                <a:lnTo>
                  <a:pt x="680" y="642"/>
                </a:lnTo>
                <a:lnTo>
                  <a:pt x="1242" y="810"/>
                </a:lnTo>
                <a:lnTo>
                  <a:pt x="1242" y="770"/>
                </a:lnTo>
                <a:lnTo>
                  <a:pt x="682" y="637"/>
                </a:lnTo>
                <a:lnTo>
                  <a:pt x="1244" y="760"/>
                </a:lnTo>
                <a:lnTo>
                  <a:pt x="1244" y="716"/>
                </a:lnTo>
                <a:lnTo>
                  <a:pt x="688" y="632"/>
                </a:lnTo>
                <a:lnTo>
                  <a:pt x="1242" y="707"/>
                </a:lnTo>
                <a:lnTo>
                  <a:pt x="1243" y="664"/>
                </a:lnTo>
                <a:lnTo>
                  <a:pt x="700" y="629"/>
                </a:lnTo>
                <a:lnTo>
                  <a:pt x="705" y="629"/>
                </a:lnTo>
                <a:lnTo>
                  <a:pt x="1242" y="657"/>
                </a:lnTo>
                <a:lnTo>
                  <a:pt x="1242" y="623"/>
                </a:lnTo>
                <a:lnTo>
                  <a:pt x="1242" y="623"/>
                </a:lnTo>
                <a:lnTo>
                  <a:pt x="1242" y="595"/>
                </a:lnTo>
                <a:lnTo>
                  <a:pt x="703" y="623"/>
                </a:lnTo>
                <a:lnTo>
                  <a:pt x="700" y="623"/>
                </a:lnTo>
                <a:lnTo>
                  <a:pt x="1243" y="588"/>
                </a:lnTo>
                <a:lnTo>
                  <a:pt x="1242" y="545"/>
                </a:lnTo>
                <a:lnTo>
                  <a:pt x="688" y="620"/>
                </a:lnTo>
                <a:lnTo>
                  <a:pt x="1243" y="535"/>
                </a:lnTo>
                <a:lnTo>
                  <a:pt x="1243" y="492"/>
                </a:lnTo>
                <a:lnTo>
                  <a:pt x="681" y="615"/>
                </a:lnTo>
                <a:lnTo>
                  <a:pt x="1242" y="482"/>
                </a:lnTo>
                <a:lnTo>
                  <a:pt x="1250" y="439"/>
                </a:lnTo>
                <a:lnTo>
                  <a:pt x="687" y="607"/>
                </a:lnTo>
                <a:lnTo>
                  <a:pt x="1243" y="422"/>
                </a:lnTo>
                <a:lnTo>
                  <a:pt x="1243" y="382"/>
                </a:lnTo>
                <a:lnTo>
                  <a:pt x="677" y="605"/>
                </a:lnTo>
                <a:lnTo>
                  <a:pt x="1243" y="358"/>
                </a:lnTo>
                <a:lnTo>
                  <a:pt x="1243" y="318"/>
                </a:lnTo>
                <a:lnTo>
                  <a:pt x="680" y="597"/>
                </a:lnTo>
                <a:lnTo>
                  <a:pt x="680" y="597"/>
                </a:lnTo>
                <a:lnTo>
                  <a:pt x="802" y="532"/>
                </a:lnTo>
                <a:lnTo>
                  <a:pt x="897" y="481"/>
                </a:lnTo>
                <a:lnTo>
                  <a:pt x="962" y="445"/>
                </a:lnTo>
                <a:lnTo>
                  <a:pt x="962" y="445"/>
                </a:lnTo>
                <a:lnTo>
                  <a:pt x="995" y="427"/>
                </a:lnTo>
                <a:lnTo>
                  <a:pt x="1037" y="405"/>
                </a:lnTo>
                <a:lnTo>
                  <a:pt x="1110" y="363"/>
                </a:lnTo>
                <a:lnTo>
                  <a:pt x="1241" y="288"/>
                </a:lnTo>
                <a:lnTo>
                  <a:pt x="1241" y="250"/>
                </a:lnTo>
                <a:lnTo>
                  <a:pt x="1241" y="250"/>
                </a:lnTo>
                <a:lnTo>
                  <a:pt x="1079" y="349"/>
                </a:lnTo>
                <a:lnTo>
                  <a:pt x="994" y="398"/>
                </a:lnTo>
                <a:lnTo>
                  <a:pt x="961" y="418"/>
                </a:lnTo>
                <a:lnTo>
                  <a:pt x="951" y="423"/>
                </a:lnTo>
                <a:lnTo>
                  <a:pt x="951" y="423"/>
                </a:lnTo>
                <a:lnTo>
                  <a:pt x="898" y="456"/>
                </a:lnTo>
                <a:lnTo>
                  <a:pt x="806" y="512"/>
                </a:lnTo>
                <a:lnTo>
                  <a:pt x="681" y="590"/>
                </a:lnTo>
                <a:lnTo>
                  <a:pt x="681" y="590"/>
                </a:lnTo>
                <a:lnTo>
                  <a:pt x="937" y="418"/>
                </a:lnTo>
                <a:lnTo>
                  <a:pt x="937" y="418"/>
                </a:lnTo>
                <a:lnTo>
                  <a:pt x="1104" y="303"/>
                </a:lnTo>
                <a:lnTo>
                  <a:pt x="1243" y="206"/>
                </a:lnTo>
                <a:lnTo>
                  <a:pt x="1243" y="171"/>
                </a:lnTo>
                <a:lnTo>
                  <a:pt x="1243" y="171"/>
                </a:lnTo>
                <a:lnTo>
                  <a:pt x="1095" y="277"/>
                </a:lnTo>
                <a:lnTo>
                  <a:pt x="920" y="403"/>
                </a:lnTo>
                <a:lnTo>
                  <a:pt x="920" y="403"/>
                </a:lnTo>
                <a:lnTo>
                  <a:pt x="866" y="443"/>
                </a:lnTo>
                <a:lnTo>
                  <a:pt x="785" y="504"/>
                </a:lnTo>
                <a:lnTo>
                  <a:pt x="676" y="585"/>
                </a:lnTo>
                <a:lnTo>
                  <a:pt x="676" y="585"/>
                </a:lnTo>
                <a:lnTo>
                  <a:pt x="788" y="494"/>
                </a:lnTo>
                <a:lnTo>
                  <a:pt x="923" y="383"/>
                </a:lnTo>
                <a:lnTo>
                  <a:pt x="923" y="383"/>
                </a:lnTo>
                <a:lnTo>
                  <a:pt x="986" y="330"/>
                </a:lnTo>
                <a:lnTo>
                  <a:pt x="1094" y="237"/>
                </a:lnTo>
                <a:lnTo>
                  <a:pt x="1243" y="109"/>
                </a:lnTo>
                <a:lnTo>
                  <a:pt x="1243" y="80"/>
                </a:lnTo>
                <a:lnTo>
                  <a:pt x="1243" y="80"/>
                </a:lnTo>
                <a:lnTo>
                  <a:pt x="1091" y="213"/>
                </a:lnTo>
                <a:lnTo>
                  <a:pt x="978" y="310"/>
                </a:lnTo>
                <a:lnTo>
                  <a:pt x="912" y="366"/>
                </a:lnTo>
                <a:lnTo>
                  <a:pt x="912" y="366"/>
                </a:lnTo>
                <a:lnTo>
                  <a:pt x="860" y="410"/>
                </a:lnTo>
                <a:lnTo>
                  <a:pt x="778" y="483"/>
                </a:lnTo>
                <a:lnTo>
                  <a:pt x="670" y="580"/>
                </a:lnTo>
                <a:lnTo>
                  <a:pt x="670" y="580"/>
                </a:lnTo>
                <a:lnTo>
                  <a:pt x="782" y="470"/>
                </a:lnTo>
                <a:lnTo>
                  <a:pt x="867" y="386"/>
                </a:lnTo>
                <a:lnTo>
                  <a:pt x="920" y="332"/>
                </a:lnTo>
                <a:lnTo>
                  <a:pt x="920" y="332"/>
                </a:lnTo>
                <a:lnTo>
                  <a:pt x="1231" y="0"/>
                </a:lnTo>
                <a:lnTo>
                  <a:pt x="1213" y="0"/>
                </a:lnTo>
                <a:lnTo>
                  <a:pt x="1213" y="0"/>
                </a:lnTo>
                <a:lnTo>
                  <a:pt x="900" y="322"/>
                </a:lnTo>
                <a:lnTo>
                  <a:pt x="900" y="322"/>
                </a:lnTo>
                <a:lnTo>
                  <a:pt x="848" y="377"/>
                </a:lnTo>
                <a:lnTo>
                  <a:pt x="770" y="462"/>
                </a:lnTo>
                <a:lnTo>
                  <a:pt x="667" y="575"/>
                </a:lnTo>
                <a:lnTo>
                  <a:pt x="667" y="575"/>
                </a:lnTo>
                <a:lnTo>
                  <a:pt x="888" y="303"/>
                </a:lnTo>
                <a:lnTo>
                  <a:pt x="888" y="303"/>
                </a:lnTo>
                <a:lnTo>
                  <a:pt x="936" y="242"/>
                </a:lnTo>
                <a:lnTo>
                  <a:pt x="1014" y="139"/>
                </a:lnTo>
                <a:lnTo>
                  <a:pt x="1119" y="1"/>
                </a:lnTo>
                <a:lnTo>
                  <a:pt x="1106" y="1"/>
                </a:lnTo>
                <a:lnTo>
                  <a:pt x="1106" y="1"/>
                </a:lnTo>
                <a:lnTo>
                  <a:pt x="870" y="295"/>
                </a:lnTo>
                <a:lnTo>
                  <a:pt x="870" y="295"/>
                </a:lnTo>
                <a:lnTo>
                  <a:pt x="756" y="445"/>
                </a:lnTo>
                <a:lnTo>
                  <a:pt x="660" y="573"/>
                </a:lnTo>
                <a:lnTo>
                  <a:pt x="660" y="573"/>
                </a:lnTo>
                <a:lnTo>
                  <a:pt x="843" y="290"/>
                </a:lnTo>
                <a:lnTo>
                  <a:pt x="843" y="290"/>
                </a:lnTo>
                <a:lnTo>
                  <a:pt x="880" y="231"/>
                </a:lnTo>
                <a:lnTo>
                  <a:pt x="938" y="133"/>
                </a:lnTo>
                <a:lnTo>
                  <a:pt x="1018" y="1"/>
                </a:lnTo>
                <a:lnTo>
                  <a:pt x="1005" y="0"/>
                </a:lnTo>
                <a:lnTo>
                  <a:pt x="1005" y="0"/>
                </a:lnTo>
                <a:lnTo>
                  <a:pt x="927" y="126"/>
                </a:lnTo>
                <a:lnTo>
                  <a:pt x="868" y="219"/>
                </a:lnTo>
                <a:lnTo>
                  <a:pt x="831" y="275"/>
                </a:lnTo>
                <a:lnTo>
                  <a:pt x="831" y="275"/>
                </a:lnTo>
                <a:lnTo>
                  <a:pt x="793" y="336"/>
                </a:lnTo>
                <a:lnTo>
                  <a:pt x="734" y="435"/>
                </a:lnTo>
                <a:lnTo>
                  <a:pt x="654" y="569"/>
                </a:lnTo>
                <a:lnTo>
                  <a:pt x="654" y="569"/>
                </a:lnTo>
                <a:lnTo>
                  <a:pt x="719" y="445"/>
                </a:lnTo>
                <a:lnTo>
                  <a:pt x="768" y="350"/>
                </a:lnTo>
                <a:lnTo>
                  <a:pt x="787" y="312"/>
                </a:lnTo>
                <a:lnTo>
                  <a:pt x="799" y="287"/>
                </a:lnTo>
                <a:lnTo>
                  <a:pt x="799" y="287"/>
                </a:lnTo>
                <a:lnTo>
                  <a:pt x="872" y="128"/>
                </a:lnTo>
                <a:lnTo>
                  <a:pt x="931" y="1"/>
                </a:lnTo>
                <a:lnTo>
                  <a:pt x="919" y="1"/>
                </a:lnTo>
                <a:lnTo>
                  <a:pt x="919" y="1"/>
                </a:lnTo>
                <a:lnTo>
                  <a:pt x="860" y="119"/>
                </a:lnTo>
                <a:lnTo>
                  <a:pt x="815" y="209"/>
                </a:lnTo>
                <a:lnTo>
                  <a:pt x="783" y="271"/>
                </a:lnTo>
                <a:lnTo>
                  <a:pt x="783" y="271"/>
                </a:lnTo>
                <a:lnTo>
                  <a:pt x="770" y="297"/>
                </a:lnTo>
                <a:lnTo>
                  <a:pt x="752" y="337"/>
                </a:lnTo>
                <a:lnTo>
                  <a:pt x="707" y="434"/>
                </a:lnTo>
                <a:lnTo>
                  <a:pt x="647" y="563"/>
                </a:lnTo>
                <a:lnTo>
                  <a:pt x="647" y="563"/>
                </a:lnTo>
                <a:lnTo>
                  <a:pt x="690" y="449"/>
                </a:lnTo>
                <a:lnTo>
                  <a:pt x="723" y="363"/>
                </a:lnTo>
                <a:lnTo>
                  <a:pt x="745" y="309"/>
                </a:lnTo>
                <a:lnTo>
                  <a:pt x="745" y="309"/>
                </a:lnTo>
                <a:lnTo>
                  <a:pt x="767" y="246"/>
                </a:lnTo>
                <a:lnTo>
                  <a:pt x="802" y="142"/>
                </a:lnTo>
                <a:lnTo>
                  <a:pt x="849" y="3"/>
                </a:lnTo>
                <a:lnTo>
                  <a:pt x="849" y="3"/>
                </a:lnTo>
                <a:lnTo>
                  <a:pt x="839" y="3"/>
                </a:lnTo>
                <a:lnTo>
                  <a:pt x="839" y="3"/>
                </a:lnTo>
                <a:lnTo>
                  <a:pt x="822" y="43"/>
                </a:lnTo>
                <a:lnTo>
                  <a:pt x="789" y="135"/>
                </a:lnTo>
                <a:lnTo>
                  <a:pt x="730" y="288"/>
                </a:lnTo>
                <a:lnTo>
                  <a:pt x="730" y="288"/>
                </a:lnTo>
                <a:lnTo>
                  <a:pt x="712" y="342"/>
                </a:lnTo>
                <a:lnTo>
                  <a:pt x="682" y="434"/>
                </a:lnTo>
                <a:lnTo>
                  <a:pt x="641" y="557"/>
                </a:lnTo>
                <a:lnTo>
                  <a:pt x="641" y="557"/>
                </a:lnTo>
                <a:lnTo>
                  <a:pt x="672" y="432"/>
                </a:lnTo>
                <a:lnTo>
                  <a:pt x="697" y="338"/>
                </a:lnTo>
                <a:lnTo>
                  <a:pt x="713" y="276"/>
                </a:lnTo>
                <a:lnTo>
                  <a:pt x="713" y="276"/>
                </a:lnTo>
                <a:lnTo>
                  <a:pt x="720" y="252"/>
                </a:lnTo>
                <a:lnTo>
                  <a:pt x="728" y="216"/>
                </a:lnTo>
                <a:lnTo>
                  <a:pt x="747" y="124"/>
                </a:lnTo>
                <a:lnTo>
                  <a:pt x="772" y="3"/>
                </a:lnTo>
                <a:lnTo>
                  <a:pt x="762" y="3"/>
                </a:lnTo>
                <a:lnTo>
                  <a:pt x="762" y="3"/>
                </a:lnTo>
                <a:lnTo>
                  <a:pt x="692" y="277"/>
                </a:lnTo>
                <a:lnTo>
                  <a:pt x="692" y="277"/>
                </a:lnTo>
                <a:lnTo>
                  <a:pt x="677" y="339"/>
                </a:lnTo>
                <a:lnTo>
                  <a:pt x="657" y="432"/>
                </a:lnTo>
                <a:lnTo>
                  <a:pt x="632" y="555"/>
                </a:lnTo>
                <a:lnTo>
                  <a:pt x="632" y="555"/>
                </a:lnTo>
                <a:lnTo>
                  <a:pt x="660" y="355"/>
                </a:lnTo>
                <a:lnTo>
                  <a:pt x="671" y="263"/>
                </a:lnTo>
                <a:lnTo>
                  <a:pt x="671" y="263"/>
                </a:lnTo>
                <a:lnTo>
                  <a:pt x="685" y="123"/>
                </a:lnTo>
                <a:lnTo>
                  <a:pt x="696" y="3"/>
                </a:lnTo>
                <a:lnTo>
                  <a:pt x="688" y="3"/>
                </a:lnTo>
                <a:lnTo>
                  <a:pt x="688" y="3"/>
                </a:lnTo>
                <a:lnTo>
                  <a:pt x="670" y="133"/>
                </a:lnTo>
                <a:lnTo>
                  <a:pt x="657" y="232"/>
                </a:lnTo>
                <a:lnTo>
                  <a:pt x="648" y="297"/>
                </a:lnTo>
                <a:lnTo>
                  <a:pt x="648" y="297"/>
                </a:lnTo>
                <a:lnTo>
                  <a:pt x="635" y="439"/>
                </a:lnTo>
                <a:lnTo>
                  <a:pt x="625" y="550"/>
                </a:lnTo>
                <a:lnTo>
                  <a:pt x="625" y="550"/>
                </a:lnTo>
                <a:lnTo>
                  <a:pt x="627" y="427"/>
                </a:lnTo>
                <a:lnTo>
                  <a:pt x="629" y="288"/>
                </a:lnTo>
                <a:lnTo>
                  <a:pt x="629" y="288"/>
                </a:lnTo>
                <a:lnTo>
                  <a:pt x="629" y="230"/>
                </a:lnTo>
                <a:lnTo>
                  <a:pt x="628" y="132"/>
                </a:lnTo>
                <a:lnTo>
                  <a:pt x="625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1" y="1"/>
                </a:lnTo>
                <a:lnTo>
                  <a:pt x="621" y="1"/>
                </a:lnTo>
                <a:lnTo>
                  <a:pt x="619" y="1"/>
                </a:lnTo>
                <a:lnTo>
                  <a:pt x="619" y="1"/>
                </a:lnTo>
                <a:lnTo>
                  <a:pt x="616" y="132"/>
                </a:lnTo>
                <a:lnTo>
                  <a:pt x="615" y="230"/>
                </a:lnTo>
                <a:lnTo>
                  <a:pt x="615" y="288"/>
                </a:lnTo>
                <a:lnTo>
                  <a:pt x="615" y="288"/>
                </a:lnTo>
                <a:lnTo>
                  <a:pt x="617" y="427"/>
                </a:lnTo>
                <a:lnTo>
                  <a:pt x="619" y="550"/>
                </a:lnTo>
                <a:lnTo>
                  <a:pt x="619" y="550"/>
                </a:lnTo>
                <a:lnTo>
                  <a:pt x="609" y="439"/>
                </a:lnTo>
                <a:lnTo>
                  <a:pt x="595" y="297"/>
                </a:lnTo>
                <a:lnTo>
                  <a:pt x="595" y="297"/>
                </a:lnTo>
                <a:lnTo>
                  <a:pt x="587" y="232"/>
                </a:lnTo>
                <a:lnTo>
                  <a:pt x="574" y="133"/>
                </a:lnTo>
                <a:lnTo>
                  <a:pt x="555" y="3"/>
                </a:lnTo>
                <a:lnTo>
                  <a:pt x="548" y="3"/>
                </a:lnTo>
                <a:lnTo>
                  <a:pt x="548" y="3"/>
                </a:lnTo>
                <a:lnTo>
                  <a:pt x="559" y="123"/>
                </a:lnTo>
                <a:lnTo>
                  <a:pt x="573" y="263"/>
                </a:lnTo>
                <a:lnTo>
                  <a:pt x="573" y="263"/>
                </a:lnTo>
                <a:lnTo>
                  <a:pt x="584" y="355"/>
                </a:lnTo>
                <a:lnTo>
                  <a:pt x="613" y="555"/>
                </a:lnTo>
                <a:lnTo>
                  <a:pt x="613" y="555"/>
                </a:lnTo>
                <a:lnTo>
                  <a:pt x="587" y="432"/>
                </a:lnTo>
                <a:lnTo>
                  <a:pt x="566" y="339"/>
                </a:lnTo>
                <a:lnTo>
                  <a:pt x="552" y="277"/>
                </a:lnTo>
                <a:lnTo>
                  <a:pt x="552" y="277"/>
                </a:lnTo>
                <a:lnTo>
                  <a:pt x="482" y="3"/>
                </a:lnTo>
                <a:lnTo>
                  <a:pt x="473" y="3"/>
                </a:lnTo>
                <a:lnTo>
                  <a:pt x="473" y="3"/>
                </a:lnTo>
                <a:lnTo>
                  <a:pt x="497" y="124"/>
                </a:lnTo>
                <a:lnTo>
                  <a:pt x="516" y="216"/>
                </a:lnTo>
                <a:lnTo>
                  <a:pt x="524" y="252"/>
                </a:lnTo>
                <a:lnTo>
                  <a:pt x="530" y="276"/>
                </a:lnTo>
                <a:lnTo>
                  <a:pt x="530" y="276"/>
                </a:lnTo>
                <a:lnTo>
                  <a:pt x="548" y="338"/>
                </a:lnTo>
                <a:lnTo>
                  <a:pt x="572" y="432"/>
                </a:lnTo>
                <a:lnTo>
                  <a:pt x="603" y="557"/>
                </a:lnTo>
                <a:lnTo>
                  <a:pt x="603" y="557"/>
                </a:lnTo>
                <a:lnTo>
                  <a:pt x="562" y="434"/>
                </a:lnTo>
                <a:lnTo>
                  <a:pt x="531" y="342"/>
                </a:lnTo>
                <a:lnTo>
                  <a:pt x="513" y="288"/>
                </a:lnTo>
                <a:lnTo>
                  <a:pt x="513" y="288"/>
                </a:lnTo>
                <a:lnTo>
                  <a:pt x="456" y="135"/>
                </a:lnTo>
                <a:lnTo>
                  <a:pt x="421" y="43"/>
                </a:lnTo>
                <a:lnTo>
                  <a:pt x="405" y="3"/>
                </a:lnTo>
                <a:lnTo>
                  <a:pt x="405" y="3"/>
                </a:lnTo>
                <a:lnTo>
                  <a:pt x="394" y="3"/>
                </a:lnTo>
                <a:lnTo>
                  <a:pt x="394" y="3"/>
                </a:lnTo>
                <a:lnTo>
                  <a:pt x="442" y="142"/>
                </a:lnTo>
                <a:lnTo>
                  <a:pt x="477" y="246"/>
                </a:lnTo>
                <a:lnTo>
                  <a:pt x="499" y="309"/>
                </a:lnTo>
                <a:lnTo>
                  <a:pt x="499" y="309"/>
                </a:lnTo>
                <a:lnTo>
                  <a:pt x="521" y="363"/>
                </a:lnTo>
                <a:lnTo>
                  <a:pt x="553" y="449"/>
                </a:lnTo>
                <a:lnTo>
                  <a:pt x="596" y="563"/>
                </a:lnTo>
                <a:lnTo>
                  <a:pt x="596" y="563"/>
                </a:lnTo>
                <a:lnTo>
                  <a:pt x="537" y="434"/>
                </a:lnTo>
                <a:lnTo>
                  <a:pt x="491" y="337"/>
                </a:lnTo>
                <a:lnTo>
                  <a:pt x="473" y="297"/>
                </a:lnTo>
                <a:lnTo>
                  <a:pt x="460" y="271"/>
                </a:lnTo>
                <a:lnTo>
                  <a:pt x="460" y="271"/>
                </a:lnTo>
                <a:lnTo>
                  <a:pt x="429" y="209"/>
                </a:lnTo>
                <a:lnTo>
                  <a:pt x="383" y="119"/>
                </a:lnTo>
                <a:lnTo>
                  <a:pt x="325" y="1"/>
                </a:lnTo>
                <a:lnTo>
                  <a:pt x="313" y="1"/>
                </a:lnTo>
                <a:lnTo>
                  <a:pt x="313" y="1"/>
                </a:lnTo>
                <a:lnTo>
                  <a:pt x="371" y="128"/>
                </a:lnTo>
                <a:lnTo>
                  <a:pt x="445" y="287"/>
                </a:lnTo>
                <a:lnTo>
                  <a:pt x="445" y="287"/>
                </a:lnTo>
                <a:lnTo>
                  <a:pt x="457" y="312"/>
                </a:lnTo>
                <a:lnTo>
                  <a:pt x="476" y="350"/>
                </a:lnTo>
                <a:lnTo>
                  <a:pt x="525" y="445"/>
                </a:lnTo>
                <a:lnTo>
                  <a:pt x="590" y="569"/>
                </a:lnTo>
                <a:lnTo>
                  <a:pt x="590" y="569"/>
                </a:lnTo>
                <a:lnTo>
                  <a:pt x="510" y="435"/>
                </a:lnTo>
                <a:lnTo>
                  <a:pt x="450" y="336"/>
                </a:lnTo>
                <a:lnTo>
                  <a:pt x="413" y="275"/>
                </a:lnTo>
                <a:lnTo>
                  <a:pt x="413" y="275"/>
                </a:lnTo>
                <a:lnTo>
                  <a:pt x="376" y="219"/>
                </a:lnTo>
                <a:lnTo>
                  <a:pt x="317" y="126"/>
                </a:lnTo>
                <a:lnTo>
                  <a:pt x="238" y="0"/>
                </a:lnTo>
                <a:lnTo>
                  <a:pt x="225" y="1"/>
                </a:lnTo>
                <a:lnTo>
                  <a:pt x="225" y="1"/>
                </a:lnTo>
                <a:lnTo>
                  <a:pt x="305" y="133"/>
                </a:lnTo>
                <a:lnTo>
                  <a:pt x="365" y="231"/>
                </a:lnTo>
                <a:lnTo>
                  <a:pt x="401" y="290"/>
                </a:lnTo>
                <a:lnTo>
                  <a:pt x="401" y="290"/>
                </a:lnTo>
                <a:lnTo>
                  <a:pt x="583" y="573"/>
                </a:lnTo>
                <a:lnTo>
                  <a:pt x="583" y="573"/>
                </a:lnTo>
                <a:lnTo>
                  <a:pt x="487" y="445"/>
                </a:lnTo>
                <a:lnTo>
                  <a:pt x="374" y="295"/>
                </a:lnTo>
                <a:lnTo>
                  <a:pt x="374" y="295"/>
                </a:lnTo>
                <a:lnTo>
                  <a:pt x="138" y="1"/>
                </a:lnTo>
                <a:lnTo>
                  <a:pt x="125" y="1"/>
                </a:lnTo>
                <a:lnTo>
                  <a:pt x="125" y="1"/>
                </a:lnTo>
                <a:lnTo>
                  <a:pt x="230" y="139"/>
                </a:lnTo>
                <a:lnTo>
                  <a:pt x="308" y="242"/>
                </a:lnTo>
                <a:lnTo>
                  <a:pt x="355" y="303"/>
                </a:lnTo>
                <a:lnTo>
                  <a:pt x="355" y="303"/>
                </a:lnTo>
                <a:lnTo>
                  <a:pt x="577" y="575"/>
                </a:lnTo>
                <a:lnTo>
                  <a:pt x="577" y="575"/>
                </a:lnTo>
                <a:lnTo>
                  <a:pt x="473" y="462"/>
                </a:lnTo>
                <a:lnTo>
                  <a:pt x="395" y="377"/>
                </a:lnTo>
                <a:lnTo>
                  <a:pt x="343" y="322"/>
                </a:lnTo>
                <a:lnTo>
                  <a:pt x="343" y="322"/>
                </a:lnTo>
                <a:lnTo>
                  <a:pt x="31" y="0"/>
                </a:lnTo>
                <a:lnTo>
                  <a:pt x="12" y="0"/>
                </a:lnTo>
                <a:lnTo>
                  <a:pt x="12" y="0"/>
                </a:lnTo>
                <a:lnTo>
                  <a:pt x="324" y="332"/>
                </a:lnTo>
                <a:lnTo>
                  <a:pt x="324" y="332"/>
                </a:lnTo>
                <a:lnTo>
                  <a:pt x="377" y="386"/>
                </a:lnTo>
                <a:lnTo>
                  <a:pt x="461" y="470"/>
                </a:lnTo>
                <a:lnTo>
                  <a:pt x="575" y="580"/>
                </a:lnTo>
                <a:lnTo>
                  <a:pt x="575" y="580"/>
                </a:lnTo>
                <a:lnTo>
                  <a:pt x="466" y="483"/>
                </a:lnTo>
                <a:lnTo>
                  <a:pt x="383" y="410"/>
                </a:lnTo>
                <a:lnTo>
                  <a:pt x="331" y="366"/>
                </a:lnTo>
                <a:lnTo>
                  <a:pt x="331" y="366"/>
                </a:lnTo>
                <a:lnTo>
                  <a:pt x="265" y="310"/>
                </a:lnTo>
                <a:lnTo>
                  <a:pt x="153" y="213"/>
                </a:lnTo>
                <a:lnTo>
                  <a:pt x="0" y="80"/>
                </a:lnTo>
                <a:lnTo>
                  <a:pt x="2" y="109"/>
                </a:lnTo>
                <a:lnTo>
                  <a:pt x="2" y="109"/>
                </a:lnTo>
                <a:lnTo>
                  <a:pt x="150" y="237"/>
                </a:lnTo>
                <a:lnTo>
                  <a:pt x="258" y="330"/>
                </a:lnTo>
                <a:lnTo>
                  <a:pt x="321" y="383"/>
                </a:lnTo>
                <a:lnTo>
                  <a:pt x="321" y="383"/>
                </a:lnTo>
                <a:lnTo>
                  <a:pt x="456" y="494"/>
                </a:lnTo>
                <a:lnTo>
                  <a:pt x="567" y="585"/>
                </a:lnTo>
                <a:lnTo>
                  <a:pt x="567" y="585"/>
                </a:lnTo>
                <a:lnTo>
                  <a:pt x="460" y="504"/>
                </a:lnTo>
                <a:lnTo>
                  <a:pt x="378" y="443"/>
                </a:lnTo>
                <a:lnTo>
                  <a:pt x="324" y="403"/>
                </a:lnTo>
                <a:lnTo>
                  <a:pt x="324" y="403"/>
                </a:lnTo>
                <a:lnTo>
                  <a:pt x="149" y="277"/>
                </a:lnTo>
                <a:lnTo>
                  <a:pt x="2" y="171"/>
                </a:lnTo>
                <a:lnTo>
                  <a:pt x="2" y="206"/>
                </a:lnTo>
                <a:lnTo>
                  <a:pt x="2" y="206"/>
                </a:lnTo>
                <a:lnTo>
                  <a:pt x="140" y="303"/>
                </a:lnTo>
                <a:lnTo>
                  <a:pt x="307" y="418"/>
                </a:lnTo>
                <a:lnTo>
                  <a:pt x="307" y="418"/>
                </a:lnTo>
                <a:lnTo>
                  <a:pt x="563" y="590"/>
                </a:lnTo>
                <a:lnTo>
                  <a:pt x="563" y="590"/>
                </a:lnTo>
                <a:lnTo>
                  <a:pt x="437" y="512"/>
                </a:lnTo>
                <a:lnTo>
                  <a:pt x="347" y="456"/>
                </a:lnTo>
                <a:lnTo>
                  <a:pt x="292" y="423"/>
                </a:lnTo>
                <a:lnTo>
                  <a:pt x="292" y="423"/>
                </a:lnTo>
                <a:lnTo>
                  <a:pt x="283" y="418"/>
                </a:lnTo>
                <a:lnTo>
                  <a:pt x="249" y="398"/>
                </a:lnTo>
                <a:lnTo>
                  <a:pt x="165" y="349"/>
                </a:lnTo>
                <a:lnTo>
                  <a:pt x="3" y="250"/>
                </a:lnTo>
                <a:lnTo>
                  <a:pt x="3" y="288"/>
                </a:lnTo>
                <a:lnTo>
                  <a:pt x="3" y="288"/>
                </a:lnTo>
                <a:lnTo>
                  <a:pt x="134" y="363"/>
                </a:lnTo>
                <a:lnTo>
                  <a:pt x="207" y="405"/>
                </a:lnTo>
                <a:lnTo>
                  <a:pt x="248" y="427"/>
                </a:lnTo>
                <a:lnTo>
                  <a:pt x="282" y="445"/>
                </a:lnTo>
                <a:lnTo>
                  <a:pt x="282" y="445"/>
                </a:lnTo>
                <a:lnTo>
                  <a:pt x="347" y="481"/>
                </a:lnTo>
                <a:lnTo>
                  <a:pt x="442" y="532"/>
                </a:lnTo>
                <a:lnTo>
                  <a:pt x="564" y="597"/>
                </a:lnTo>
                <a:lnTo>
                  <a:pt x="2" y="318"/>
                </a:lnTo>
                <a:lnTo>
                  <a:pt x="2" y="358"/>
                </a:lnTo>
                <a:lnTo>
                  <a:pt x="566" y="605"/>
                </a:lnTo>
                <a:lnTo>
                  <a:pt x="0" y="382"/>
                </a:lnTo>
                <a:lnTo>
                  <a:pt x="2" y="422"/>
                </a:lnTo>
                <a:lnTo>
                  <a:pt x="556" y="607"/>
                </a:lnTo>
                <a:lnTo>
                  <a:pt x="2" y="439"/>
                </a:lnTo>
                <a:lnTo>
                  <a:pt x="2" y="482"/>
                </a:lnTo>
                <a:lnTo>
                  <a:pt x="563" y="615"/>
                </a:lnTo>
                <a:lnTo>
                  <a:pt x="0" y="492"/>
                </a:lnTo>
                <a:lnTo>
                  <a:pt x="0" y="535"/>
                </a:lnTo>
                <a:lnTo>
                  <a:pt x="555" y="620"/>
                </a:lnTo>
                <a:lnTo>
                  <a:pt x="2" y="545"/>
                </a:lnTo>
                <a:lnTo>
                  <a:pt x="2" y="588"/>
                </a:lnTo>
                <a:lnTo>
                  <a:pt x="543" y="623"/>
                </a:lnTo>
                <a:lnTo>
                  <a:pt x="540" y="623"/>
                </a:lnTo>
                <a:lnTo>
                  <a:pt x="2" y="595"/>
                </a:lnTo>
                <a:lnTo>
                  <a:pt x="2" y="623"/>
                </a:lnTo>
                <a:lnTo>
                  <a:pt x="2" y="623"/>
                </a:lnTo>
                <a:lnTo>
                  <a:pt x="2" y="657"/>
                </a:lnTo>
                <a:lnTo>
                  <a:pt x="540" y="629"/>
                </a:lnTo>
                <a:lnTo>
                  <a:pt x="543" y="629"/>
                </a:lnTo>
                <a:lnTo>
                  <a:pt x="0" y="664"/>
                </a:lnTo>
                <a:lnTo>
                  <a:pt x="2" y="707"/>
                </a:lnTo>
                <a:lnTo>
                  <a:pt x="555" y="632"/>
                </a:lnTo>
                <a:lnTo>
                  <a:pt x="0" y="716"/>
                </a:lnTo>
                <a:lnTo>
                  <a:pt x="0" y="760"/>
                </a:lnTo>
                <a:lnTo>
                  <a:pt x="562" y="637"/>
                </a:lnTo>
                <a:lnTo>
                  <a:pt x="2" y="770"/>
                </a:lnTo>
                <a:lnTo>
                  <a:pt x="2" y="810"/>
                </a:lnTo>
                <a:lnTo>
                  <a:pt x="564" y="642"/>
                </a:lnTo>
                <a:lnTo>
                  <a:pt x="0" y="830"/>
                </a:lnTo>
                <a:lnTo>
                  <a:pt x="0" y="870"/>
                </a:lnTo>
                <a:lnTo>
                  <a:pt x="565" y="646"/>
                </a:lnTo>
                <a:lnTo>
                  <a:pt x="0" y="893"/>
                </a:lnTo>
                <a:lnTo>
                  <a:pt x="0" y="933"/>
                </a:lnTo>
                <a:lnTo>
                  <a:pt x="564" y="654"/>
                </a:lnTo>
                <a:lnTo>
                  <a:pt x="564" y="654"/>
                </a:lnTo>
                <a:lnTo>
                  <a:pt x="441" y="720"/>
                </a:lnTo>
                <a:lnTo>
                  <a:pt x="347" y="770"/>
                </a:lnTo>
                <a:lnTo>
                  <a:pt x="282" y="806"/>
                </a:lnTo>
                <a:lnTo>
                  <a:pt x="282" y="806"/>
                </a:lnTo>
                <a:lnTo>
                  <a:pt x="248" y="824"/>
                </a:lnTo>
                <a:lnTo>
                  <a:pt x="207" y="847"/>
                </a:lnTo>
                <a:lnTo>
                  <a:pt x="134" y="888"/>
                </a:lnTo>
                <a:lnTo>
                  <a:pt x="3" y="964"/>
                </a:lnTo>
                <a:lnTo>
                  <a:pt x="3" y="1002"/>
                </a:lnTo>
                <a:lnTo>
                  <a:pt x="3" y="1002"/>
                </a:lnTo>
                <a:lnTo>
                  <a:pt x="164" y="903"/>
                </a:lnTo>
                <a:lnTo>
                  <a:pt x="248" y="853"/>
                </a:lnTo>
                <a:lnTo>
                  <a:pt x="283" y="833"/>
                </a:lnTo>
                <a:lnTo>
                  <a:pt x="292" y="828"/>
                </a:lnTo>
                <a:lnTo>
                  <a:pt x="292" y="828"/>
                </a:lnTo>
                <a:lnTo>
                  <a:pt x="345" y="796"/>
                </a:lnTo>
                <a:lnTo>
                  <a:pt x="437" y="739"/>
                </a:lnTo>
                <a:lnTo>
                  <a:pt x="562" y="662"/>
                </a:lnTo>
                <a:lnTo>
                  <a:pt x="562" y="662"/>
                </a:lnTo>
                <a:lnTo>
                  <a:pt x="305" y="833"/>
                </a:lnTo>
                <a:lnTo>
                  <a:pt x="305" y="833"/>
                </a:lnTo>
                <a:lnTo>
                  <a:pt x="140" y="948"/>
                </a:lnTo>
                <a:lnTo>
                  <a:pt x="0" y="1045"/>
                </a:lnTo>
                <a:lnTo>
                  <a:pt x="0" y="1080"/>
                </a:lnTo>
                <a:lnTo>
                  <a:pt x="0" y="1080"/>
                </a:lnTo>
                <a:lnTo>
                  <a:pt x="148" y="974"/>
                </a:lnTo>
                <a:lnTo>
                  <a:pt x="324" y="848"/>
                </a:lnTo>
                <a:lnTo>
                  <a:pt x="324" y="848"/>
                </a:lnTo>
                <a:lnTo>
                  <a:pt x="377" y="809"/>
                </a:lnTo>
                <a:lnTo>
                  <a:pt x="459" y="748"/>
                </a:lnTo>
                <a:lnTo>
                  <a:pt x="567" y="666"/>
                </a:lnTo>
                <a:lnTo>
                  <a:pt x="567" y="666"/>
                </a:lnTo>
                <a:lnTo>
                  <a:pt x="455" y="757"/>
                </a:lnTo>
                <a:lnTo>
                  <a:pt x="321" y="868"/>
                </a:lnTo>
                <a:lnTo>
                  <a:pt x="321" y="868"/>
                </a:lnTo>
                <a:lnTo>
                  <a:pt x="258" y="921"/>
                </a:lnTo>
                <a:lnTo>
                  <a:pt x="150" y="1014"/>
                </a:lnTo>
                <a:lnTo>
                  <a:pt x="0" y="1142"/>
                </a:lnTo>
                <a:lnTo>
                  <a:pt x="0" y="1172"/>
                </a:lnTo>
                <a:lnTo>
                  <a:pt x="0" y="1172"/>
                </a:lnTo>
                <a:lnTo>
                  <a:pt x="153" y="1039"/>
                </a:lnTo>
                <a:lnTo>
                  <a:pt x="265" y="941"/>
                </a:lnTo>
                <a:lnTo>
                  <a:pt x="331" y="885"/>
                </a:lnTo>
                <a:lnTo>
                  <a:pt x="331" y="885"/>
                </a:lnTo>
                <a:lnTo>
                  <a:pt x="383" y="841"/>
                </a:lnTo>
                <a:lnTo>
                  <a:pt x="466" y="768"/>
                </a:lnTo>
                <a:lnTo>
                  <a:pt x="574" y="672"/>
                </a:lnTo>
                <a:lnTo>
                  <a:pt x="574" y="672"/>
                </a:lnTo>
                <a:lnTo>
                  <a:pt x="461" y="782"/>
                </a:lnTo>
                <a:lnTo>
                  <a:pt x="377" y="866"/>
                </a:lnTo>
                <a:lnTo>
                  <a:pt x="324" y="920"/>
                </a:lnTo>
                <a:lnTo>
                  <a:pt x="324" y="920"/>
                </a:lnTo>
                <a:lnTo>
                  <a:pt x="12" y="1251"/>
                </a:lnTo>
                <a:lnTo>
                  <a:pt x="30" y="1251"/>
                </a:lnTo>
                <a:lnTo>
                  <a:pt x="30" y="1251"/>
                </a:lnTo>
                <a:lnTo>
                  <a:pt x="343" y="929"/>
                </a:lnTo>
                <a:lnTo>
                  <a:pt x="343" y="929"/>
                </a:lnTo>
                <a:lnTo>
                  <a:pt x="394" y="875"/>
                </a:lnTo>
                <a:lnTo>
                  <a:pt x="473" y="790"/>
                </a:lnTo>
                <a:lnTo>
                  <a:pt x="577" y="677"/>
                </a:lnTo>
                <a:lnTo>
                  <a:pt x="577" y="677"/>
                </a:lnTo>
                <a:lnTo>
                  <a:pt x="354" y="949"/>
                </a:lnTo>
                <a:lnTo>
                  <a:pt x="354" y="949"/>
                </a:lnTo>
                <a:lnTo>
                  <a:pt x="307" y="1011"/>
                </a:lnTo>
                <a:lnTo>
                  <a:pt x="229" y="1112"/>
                </a:lnTo>
                <a:lnTo>
                  <a:pt x="125" y="1250"/>
                </a:lnTo>
                <a:lnTo>
                  <a:pt x="138" y="1250"/>
                </a:lnTo>
                <a:lnTo>
                  <a:pt x="138" y="1250"/>
                </a:lnTo>
                <a:lnTo>
                  <a:pt x="374" y="958"/>
                </a:lnTo>
                <a:lnTo>
                  <a:pt x="374" y="958"/>
                </a:lnTo>
                <a:lnTo>
                  <a:pt x="487" y="807"/>
                </a:lnTo>
                <a:lnTo>
                  <a:pt x="583" y="680"/>
                </a:lnTo>
                <a:lnTo>
                  <a:pt x="583" y="680"/>
                </a:lnTo>
                <a:lnTo>
                  <a:pt x="401" y="962"/>
                </a:lnTo>
                <a:lnTo>
                  <a:pt x="401" y="962"/>
                </a:lnTo>
                <a:lnTo>
                  <a:pt x="364" y="1020"/>
                </a:lnTo>
                <a:lnTo>
                  <a:pt x="304" y="1119"/>
                </a:lnTo>
                <a:lnTo>
                  <a:pt x="225" y="1250"/>
                </a:lnTo>
                <a:lnTo>
                  <a:pt x="237" y="1251"/>
                </a:lnTo>
                <a:lnTo>
                  <a:pt x="237" y="1251"/>
                </a:lnTo>
                <a:lnTo>
                  <a:pt x="316" y="1126"/>
                </a:lnTo>
                <a:lnTo>
                  <a:pt x="376" y="1033"/>
                </a:lnTo>
                <a:lnTo>
                  <a:pt x="413" y="976"/>
                </a:lnTo>
                <a:lnTo>
                  <a:pt x="413" y="976"/>
                </a:lnTo>
                <a:lnTo>
                  <a:pt x="450" y="916"/>
                </a:lnTo>
                <a:lnTo>
                  <a:pt x="510" y="817"/>
                </a:lnTo>
                <a:lnTo>
                  <a:pt x="590" y="683"/>
                </a:lnTo>
                <a:lnTo>
                  <a:pt x="590" y="683"/>
                </a:lnTo>
                <a:lnTo>
                  <a:pt x="525" y="807"/>
                </a:lnTo>
                <a:lnTo>
                  <a:pt x="475" y="902"/>
                </a:lnTo>
                <a:lnTo>
                  <a:pt x="457" y="940"/>
                </a:lnTo>
                <a:lnTo>
                  <a:pt x="445" y="965"/>
                </a:lnTo>
                <a:lnTo>
                  <a:pt x="445" y="965"/>
                </a:lnTo>
                <a:lnTo>
                  <a:pt x="371" y="1124"/>
                </a:lnTo>
                <a:lnTo>
                  <a:pt x="313" y="1250"/>
                </a:lnTo>
                <a:lnTo>
                  <a:pt x="324" y="1250"/>
                </a:lnTo>
                <a:lnTo>
                  <a:pt x="324" y="1250"/>
                </a:lnTo>
                <a:lnTo>
                  <a:pt x="382" y="1133"/>
                </a:lnTo>
                <a:lnTo>
                  <a:pt x="428" y="1042"/>
                </a:lnTo>
                <a:lnTo>
                  <a:pt x="460" y="980"/>
                </a:lnTo>
                <a:lnTo>
                  <a:pt x="460" y="980"/>
                </a:lnTo>
                <a:lnTo>
                  <a:pt x="473" y="954"/>
                </a:lnTo>
                <a:lnTo>
                  <a:pt x="491" y="915"/>
                </a:lnTo>
                <a:lnTo>
                  <a:pt x="537" y="817"/>
                </a:lnTo>
                <a:lnTo>
                  <a:pt x="595" y="688"/>
                </a:lnTo>
                <a:lnTo>
                  <a:pt x="595" y="688"/>
                </a:lnTo>
                <a:lnTo>
                  <a:pt x="553" y="803"/>
                </a:lnTo>
                <a:lnTo>
                  <a:pt x="521" y="888"/>
                </a:lnTo>
                <a:lnTo>
                  <a:pt x="499" y="942"/>
                </a:lnTo>
                <a:lnTo>
                  <a:pt x="499" y="942"/>
                </a:lnTo>
                <a:lnTo>
                  <a:pt x="476" y="1005"/>
                </a:lnTo>
                <a:lnTo>
                  <a:pt x="442" y="1109"/>
                </a:lnTo>
                <a:lnTo>
                  <a:pt x="394" y="1250"/>
                </a:lnTo>
                <a:lnTo>
                  <a:pt x="394" y="1250"/>
                </a:lnTo>
                <a:lnTo>
                  <a:pt x="405" y="1250"/>
                </a:lnTo>
                <a:lnTo>
                  <a:pt x="405" y="1250"/>
                </a:lnTo>
                <a:lnTo>
                  <a:pt x="421" y="1208"/>
                </a:lnTo>
                <a:lnTo>
                  <a:pt x="455" y="1116"/>
                </a:lnTo>
                <a:lnTo>
                  <a:pt x="513" y="963"/>
                </a:lnTo>
                <a:lnTo>
                  <a:pt x="513" y="963"/>
                </a:lnTo>
                <a:lnTo>
                  <a:pt x="531" y="909"/>
                </a:lnTo>
                <a:lnTo>
                  <a:pt x="562" y="818"/>
                </a:lnTo>
                <a:lnTo>
                  <a:pt x="603" y="694"/>
                </a:lnTo>
                <a:lnTo>
                  <a:pt x="603" y="694"/>
                </a:lnTo>
                <a:lnTo>
                  <a:pt x="572" y="819"/>
                </a:lnTo>
                <a:lnTo>
                  <a:pt x="547" y="914"/>
                </a:lnTo>
                <a:lnTo>
                  <a:pt x="530" y="975"/>
                </a:lnTo>
                <a:lnTo>
                  <a:pt x="530" y="975"/>
                </a:lnTo>
                <a:lnTo>
                  <a:pt x="524" y="999"/>
                </a:lnTo>
                <a:lnTo>
                  <a:pt x="515" y="1035"/>
                </a:lnTo>
                <a:lnTo>
                  <a:pt x="496" y="1128"/>
                </a:lnTo>
                <a:lnTo>
                  <a:pt x="472" y="1250"/>
                </a:lnTo>
                <a:lnTo>
                  <a:pt x="482" y="1250"/>
                </a:lnTo>
                <a:lnTo>
                  <a:pt x="482" y="1250"/>
                </a:lnTo>
                <a:lnTo>
                  <a:pt x="552" y="975"/>
                </a:lnTo>
                <a:lnTo>
                  <a:pt x="552" y="975"/>
                </a:lnTo>
                <a:lnTo>
                  <a:pt x="566" y="913"/>
                </a:lnTo>
                <a:lnTo>
                  <a:pt x="586" y="819"/>
                </a:lnTo>
                <a:lnTo>
                  <a:pt x="612" y="696"/>
                </a:lnTo>
                <a:lnTo>
                  <a:pt x="612" y="696"/>
                </a:lnTo>
                <a:lnTo>
                  <a:pt x="583" y="896"/>
                </a:lnTo>
                <a:lnTo>
                  <a:pt x="573" y="988"/>
                </a:lnTo>
                <a:lnTo>
                  <a:pt x="573" y="988"/>
                </a:lnTo>
                <a:lnTo>
                  <a:pt x="559" y="1128"/>
                </a:lnTo>
                <a:lnTo>
                  <a:pt x="547" y="1250"/>
                </a:lnTo>
                <a:lnTo>
                  <a:pt x="555" y="1250"/>
                </a:lnTo>
                <a:lnTo>
                  <a:pt x="555" y="1250"/>
                </a:lnTo>
                <a:lnTo>
                  <a:pt x="574" y="1119"/>
                </a:lnTo>
                <a:lnTo>
                  <a:pt x="587" y="1019"/>
                </a:lnTo>
                <a:lnTo>
                  <a:pt x="595" y="955"/>
                </a:lnTo>
                <a:lnTo>
                  <a:pt x="595" y="955"/>
                </a:lnTo>
                <a:lnTo>
                  <a:pt x="608" y="812"/>
                </a:lnTo>
                <a:lnTo>
                  <a:pt x="618" y="701"/>
                </a:lnTo>
                <a:lnTo>
                  <a:pt x="618" y="701"/>
                </a:lnTo>
                <a:lnTo>
                  <a:pt x="617" y="826"/>
                </a:lnTo>
                <a:lnTo>
                  <a:pt x="615" y="964"/>
                </a:lnTo>
                <a:lnTo>
                  <a:pt x="615" y="964"/>
                </a:lnTo>
                <a:lnTo>
                  <a:pt x="614" y="1022"/>
                </a:lnTo>
                <a:lnTo>
                  <a:pt x="616" y="1119"/>
                </a:lnTo>
                <a:lnTo>
                  <a:pt x="618" y="1250"/>
                </a:lnTo>
                <a:lnTo>
                  <a:pt x="621" y="1251"/>
                </a:lnTo>
                <a:lnTo>
                  <a:pt x="621" y="1251"/>
                </a:lnTo>
                <a:lnTo>
                  <a:pt x="622" y="1251"/>
                </a:lnTo>
                <a:lnTo>
                  <a:pt x="622" y="1251"/>
                </a:lnTo>
                <a:lnTo>
                  <a:pt x="622" y="1251"/>
                </a:lnTo>
                <a:lnTo>
                  <a:pt x="626" y="1250"/>
                </a:lnTo>
                <a:lnTo>
                  <a:pt x="626" y="1250"/>
                </a:lnTo>
                <a:lnTo>
                  <a:pt x="628" y="1119"/>
                </a:lnTo>
                <a:lnTo>
                  <a:pt x="630" y="1022"/>
                </a:lnTo>
                <a:lnTo>
                  <a:pt x="630" y="964"/>
                </a:lnTo>
                <a:lnTo>
                  <a:pt x="630" y="964"/>
                </a:lnTo>
                <a:lnTo>
                  <a:pt x="627" y="826"/>
                </a:lnTo>
                <a:lnTo>
                  <a:pt x="626" y="701"/>
                </a:lnTo>
                <a:lnTo>
                  <a:pt x="626" y="701"/>
                </a:lnTo>
                <a:lnTo>
                  <a:pt x="635" y="812"/>
                </a:lnTo>
                <a:lnTo>
                  <a:pt x="649" y="955"/>
                </a:lnTo>
                <a:lnTo>
                  <a:pt x="649" y="955"/>
                </a:lnTo>
                <a:lnTo>
                  <a:pt x="657" y="1019"/>
                </a:lnTo>
                <a:lnTo>
                  <a:pt x="670" y="1119"/>
                </a:lnTo>
                <a:lnTo>
                  <a:pt x="688" y="1250"/>
                </a:lnTo>
                <a:lnTo>
                  <a:pt x="697" y="1250"/>
                </a:lnTo>
                <a:lnTo>
                  <a:pt x="697" y="1250"/>
                </a:lnTo>
                <a:lnTo>
                  <a:pt x="685" y="1128"/>
                </a:lnTo>
                <a:lnTo>
                  <a:pt x="671" y="988"/>
                </a:lnTo>
                <a:lnTo>
                  <a:pt x="671" y="988"/>
                </a:lnTo>
                <a:lnTo>
                  <a:pt x="660" y="896"/>
                </a:lnTo>
                <a:lnTo>
                  <a:pt x="632" y="696"/>
                </a:lnTo>
                <a:lnTo>
                  <a:pt x="632" y="696"/>
                </a:lnTo>
                <a:lnTo>
                  <a:pt x="658" y="819"/>
                </a:lnTo>
                <a:lnTo>
                  <a:pt x="677" y="913"/>
                </a:lnTo>
                <a:lnTo>
                  <a:pt x="692" y="975"/>
                </a:lnTo>
                <a:lnTo>
                  <a:pt x="692" y="975"/>
                </a:lnTo>
                <a:lnTo>
                  <a:pt x="762" y="1250"/>
                </a:lnTo>
                <a:lnTo>
                  <a:pt x="772" y="1250"/>
                </a:lnTo>
                <a:lnTo>
                  <a:pt x="772" y="1250"/>
                </a:lnTo>
                <a:lnTo>
                  <a:pt x="748" y="1128"/>
                </a:lnTo>
                <a:lnTo>
                  <a:pt x="728" y="1035"/>
                </a:lnTo>
                <a:lnTo>
                  <a:pt x="720" y="999"/>
                </a:lnTo>
                <a:lnTo>
                  <a:pt x="713" y="975"/>
                </a:lnTo>
                <a:lnTo>
                  <a:pt x="713" y="975"/>
                </a:lnTo>
                <a:lnTo>
                  <a:pt x="697" y="914"/>
                </a:lnTo>
                <a:lnTo>
                  <a:pt x="673" y="819"/>
                </a:lnTo>
                <a:lnTo>
                  <a:pt x="642" y="694"/>
                </a:lnTo>
                <a:lnTo>
                  <a:pt x="642" y="694"/>
                </a:lnTo>
                <a:lnTo>
                  <a:pt x="682" y="818"/>
                </a:lnTo>
                <a:lnTo>
                  <a:pt x="712" y="909"/>
                </a:lnTo>
                <a:lnTo>
                  <a:pt x="732" y="963"/>
                </a:lnTo>
                <a:lnTo>
                  <a:pt x="732" y="963"/>
                </a:lnTo>
                <a:lnTo>
                  <a:pt x="789" y="1116"/>
                </a:lnTo>
                <a:lnTo>
                  <a:pt x="823" y="1208"/>
                </a:lnTo>
                <a:lnTo>
                  <a:pt x="839" y="1250"/>
                </a:lnTo>
                <a:lnTo>
                  <a:pt x="839" y="1250"/>
                </a:lnTo>
                <a:lnTo>
                  <a:pt x="849" y="1250"/>
                </a:lnTo>
                <a:lnTo>
                  <a:pt x="849" y="1250"/>
                </a:lnTo>
                <a:lnTo>
                  <a:pt x="803" y="1109"/>
                </a:lnTo>
                <a:lnTo>
                  <a:pt x="767" y="1005"/>
                </a:lnTo>
                <a:lnTo>
                  <a:pt x="745" y="942"/>
                </a:lnTo>
                <a:lnTo>
                  <a:pt x="745" y="942"/>
                </a:lnTo>
                <a:lnTo>
                  <a:pt x="724" y="888"/>
                </a:lnTo>
                <a:lnTo>
                  <a:pt x="690" y="803"/>
                </a:lnTo>
                <a:lnTo>
                  <a:pt x="648" y="688"/>
                </a:lnTo>
                <a:lnTo>
                  <a:pt x="648" y="688"/>
                </a:lnTo>
                <a:lnTo>
                  <a:pt x="707" y="817"/>
                </a:lnTo>
                <a:lnTo>
                  <a:pt x="752" y="915"/>
                </a:lnTo>
                <a:lnTo>
                  <a:pt x="772" y="954"/>
                </a:lnTo>
                <a:lnTo>
                  <a:pt x="785" y="980"/>
                </a:lnTo>
                <a:lnTo>
                  <a:pt x="785" y="980"/>
                </a:lnTo>
                <a:lnTo>
                  <a:pt x="816" y="1042"/>
                </a:lnTo>
                <a:lnTo>
                  <a:pt x="861" y="1133"/>
                </a:lnTo>
                <a:lnTo>
                  <a:pt x="920" y="1250"/>
                </a:lnTo>
                <a:lnTo>
                  <a:pt x="932" y="1250"/>
                </a:lnTo>
                <a:lnTo>
                  <a:pt x="932" y="1250"/>
                </a:lnTo>
                <a:lnTo>
                  <a:pt x="872" y="1124"/>
                </a:lnTo>
                <a:lnTo>
                  <a:pt x="800" y="965"/>
                </a:lnTo>
                <a:lnTo>
                  <a:pt x="800" y="965"/>
                </a:lnTo>
                <a:lnTo>
                  <a:pt x="788" y="940"/>
                </a:lnTo>
                <a:lnTo>
                  <a:pt x="768" y="902"/>
                </a:lnTo>
                <a:lnTo>
                  <a:pt x="719" y="807"/>
                </a:lnTo>
                <a:lnTo>
                  <a:pt x="654" y="683"/>
                </a:lnTo>
                <a:lnTo>
                  <a:pt x="654" y="683"/>
                </a:lnTo>
                <a:lnTo>
                  <a:pt x="734" y="817"/>
                </a:lnTo>
                <a:lnTo>
                  <a:pt x="794" y="916"/>
                </a:lnTo>
                <a:lnTo>
                  <a:pt x="831" y="976"/>
                </a:lnTo>
                <a:lnTo>
                  <a:pt x="831" y="976"/>
                </a:lnTo>
                <a:lnTo>
                  <a:pt x="868" y="1033"/>
                </a:lnTo>
                <a:lnTo>
                  <a:pt x="927" y="1126"/>
                </a:lnTo>
                <a:lnTo>
                  <a:pt x="1006" y="1251"/>
                </a:lnTo>
                <a:lnTo>
                  <a:pt x="1018" y="1250"/>
                </a:lnTo>
                <a:lnTo>
                  <a:pt x="1018" y="1250"/>
                </a:lnTo>
                <a:lnTo>
                  <a:pt x="939" y="1119"/>
                </a:lnTo>
                <a:lnTo>
                  <a:pt x="880" y="1020"/>
                </a:lnTo>
                <a:lnTo>
                  <a:pt x="843" y="962"/>
                </a:lnTo>
                <a:lnTo>
                  <a:pt x="843" y="962"/>
                </a:lnTo>
                <a:lnTo>
                  <a:pt x="660" y="680"/>
                </a:lnTo>
                <a:lnTo>
                  <a:pt x="660" y="680"/>
                </a:lnTo>
                <a:lnTo>
                  <a:pt x="756" y="807"/>
                </a:lnTo>
                <a:lnTo>
                  <a:pt x="871" y="958"/>
                </a:lnTo>
                <a:lnTo>
                  <a:pt x="871" y="958"/>
                </a:lnTo>
                <a:lnTo>
                  <a:pt x="1106" y="1250"/>
                </a:lnTo>
                <a:lnTo>
                  <a:pt x="1120" y="1250"/>
                </a:lnTo>
                <a:lnTo>
                  <a:pt x="1120" y="1250"/>
                </a:lnTo>
                <a:lnTo>
                  <a:pt x="1015" y="1112"/>
                </a:lnTo>
                <a:lnTo>
                  <a:pt x="937" y="1011"/>
                </a:lnTo>
                <a:lnTo>
                  <a:pt x="889" y="949"/>
                </a:lnTo>
                <a:lnTo>
                  <a:pt x="889" y="949"/>
                </a:lnTo>
                <a:lnTo>
                  <a:pt x="668" y="677"/>
                </a:lnTo>
                <a:lnTo>
                  <a:pt x="668" y="677"/>
                </a:lnTo>
                <a:lnTo>
                  <a:pt x="770" y="790"/>
                </a:lnTo>
                <a:lnTo>
                  <a:pt x="849" y="875"/>
                </a:lnTo>
                <a:lnTo>
                  <a:pt x="901" y="929"/>
                </a:lnTo>
                <a:lnTo>
                  <a:pt x="901" y="929"/>
                </a:lnTo>
                <a:lnTo>
                  <a:pt x="1214" y="1251"/>
                </a:lnTo>
                <a:lnTo>
                  <a:pt x="1231" y="1251"/>
                </a:lnTo>
                <a:lnTo>
                  <a:pt x="1231" y="1251"/>
                </a:lnTo>
                <a:lnTo>
                  <a:pt x="920" y="920"/>
                </a:lnTo>
                <a:lnTo>
                  <a:pt x="920" y="920"/>
                </a:lnTo>
                <a:lnTo>
                  <a:pt x="867" y="866"/>
                </a:lnTo>
                <a:lnTo>
                  <a:pt x="782" y="782"/>
                </a:lnTo>
                <a:lnTo>
                  <a:pt x="670" y="672"/>
                </a:lnTo>
                <a:lnTo>
                  <a:pt x="670" y="672"/>
                </a:lnTo>
                <a:lnTo>
                  <a:pt x="779" y="768"/>
                </a:lnTo>
                <a:lnTo>
                  <a:pt x="860" y="841"/>
                </a:lnTo>
                <a:lnTo>
                  <a:pt x="912" y="885"/>
                </a:lnTo>
                <a:lnTo>
                  <a:pt x="912" y="885"/>
                </a:lnTo>
                <a:lnTo>
                  <a:pt x="978" y="941"/>
                </a:lnTo>
                <a:lnTo>
                  <a:pt x="1091" y="1039"/>
                </a:lnTo>
                <a:lnTo>
                  <a:pt x="1244" y="1172"/>
                </a:lnTo>
                <a:lnTo>
                  <a:pt x="1243" y="1142"/>
                </a:lnTo>
                <a:lnTo>
                  <a:pt x="1243" y="1142"/>
                </a:lnTo>
                <a:lnTo>
                  <a:pt x="1094" y="1014"/>
                </a:lnTo>
                <a:lnTo>
                  <a:pt x="986" y="921"/>
                </a:lnTo>
                <a:lnTo>
                  <a:pt x="924" y="868"/>
                </a:lnTo>
                <a:lnTo>
                  <a:pt x="924" y="868"/>
                </a:lnTo>
                <a:lnTo>
                  <a:pt x="789" y="757"/>
                </a:lnTo>
                <a:lnTo>
                  <a:pt x="676" y="666"/>
                </a:lnTo>
                <a:lnTo>
                  <a:pt x="676" y="666"/>
                </a:lnTo>
                <a:lnTo>
                  <a:pt x="785" y="748"/>
                </a:lnTo>
                <a:lnTo>
                  <a:pt x="867" y="809"/>
                </a:lnTo>
                <a:lnTo>
                  <a:pt x="920" y="848"/>
                </a:lnTo>
                <a:lnTo>
                  <a:pt x="920" y="848"/>
                </a:lnTo>
                <a:lnTo>
                  <a:pt x="1096" y="974"/>
                </a:lnTo>
                <a:lnTo>
                  <a:pt x="1243" y="1080"/>
                </a:lnTo>
                <a:lnTo>
                  <a:pt x="1243" y="1045"/>
                </a:lnTo>
                <a:lnTo>
                  <a:pt x="1243" y="1045"/>
                </a:lnTo>
                <a:lnTo>
                  <a:pt x="1157" y="98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4" name="正方形/長方形 113"/>
          <p:cNvSpPr/>
          <p:nvPr/>
        </p:nvSpPr>
        <p:spPr>
          <a:xfrm>
            <a:off x="5424679" y="6530806"/>
            <a:ext cx="2160000" cy="426741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Freeform 12"/>
          <p:cNvSpPr>
            <a:spLocks/>
          </p:cNvSpPr>
          <p:nvPr/>
        </p:nvSpPr>
        <p:spPr bwMode="auto">
          <a:xfrm>
            <a:off x="5656454" y="3897547"/>
            <a:ext cx="219075" cy="3060700"/>
          </a:xfrm>
          <a:custGeom>
            <a:avLst/>
            <a:gdLst>
              <a:gd name="T0" fmla="*/ 34 w 138"/>
              <a:gd name="T1" fmla="*/ 1436 h 1928"/>
              <a:gd name="T2" fmla="*/ 34 w 138"/>
              <a:gd name="T3" fmla="*/ 1436 h 1928"/>
              <a:gd name="T4" fmla="*/ 34 w 138"/>
              <a:gd name="T5" fmla="*/ 0 h 1928"/>
              <a:gd name="T6" fmla="*/ 0 w 138"/>
              <a:gd name="T7" fmla="*/ 0 h 1928"/>
              <a:gd name="T8" fmla="*/ 0 w 138"/>
              <a:gd name="T9" fmla="*/ 0 h 1928"/>
              <a:gd name="T10" fmla="*/ 0 w 138"/>
              <a:gd name="T11" fmla="*/ 1436 h 1928"/>
              <a:gd name="T12" fmla="*/ 0 w 138"/>
              <a:gd name="T13" fmla="*/ 1436 h 1928"/>
              <a:gd name="T14" fmla="*/ 2 w 138"/>
              <a:gd name="T15" fmla="*/ 1464 h 1928"/>
              <a:gd name="T16" fmla="*/ 4 w 138"/>
              <a:gd name="T17" fmla="*/ 1488 h 1928"/>
              <a:gd name="T18" fmla="*/ 10 w 138"/>
              <a:gd name="T19" fmla="*/ 1512 h 1928"/>
              <a:gd name="T20" fmla="*/ 16 w 138"/>
              <a:gd name="T21" fmla="*/ 1532 h 1928"/>
              <a:gd name="T22" fmla="*/ 24 w 138"/>
              <a:gd name="T23" fmla="*/ 1550 h 1928"/>
              <a:gd name="T24" fmla="*/ 32 w 138"/>
              <a:gd name="T25" fmla="*/ 1568 h 1928"/>
              <a:gd name="T26" fmla="*/ 52 w 138"/>
              <a:gd name="T27" fmla="*/ 1598 h 1928"/>
              <a:gd name="T28" fmla="*/ 72 w 138"/>
              <a:gd name="T29" fmla="*/ 1626 h 1928"/>
              <a:gd name="T30" fmla="*/ 80 w 138"/>
              <a:gd name="T31" fmla="*/ 1642 h 1928"/>
              <a:gd name="T32" fmla="*/ 88 w 138"/>
              <a:gd name="T33" fmla="*/ 1656 h 1928"/>
              <a:gd name="T34" fmla="*/ 94 w 138"/>
              <a:gd name="T35" fmla="*/ 1674 h 1928"/>
              <a:gd name="T36" fmla="*/ 100 w 138"/>
              <a:gd name="T37" fmla="*/ 1692 h 1928"/>
              <a:gd name="T38" fmla="*/ 102 w 138"/>
              <a:gd name="T39" fmla="*/ 1712 h 1928"/>
              <a:gd name="T40" fmla="*/ 104 w 138"/>
              <a:gd name="T41" fmla="*/ 1734 h 1928"/>
              <a:gd name="T42" fmla="*/ 104 w 138"/>
              <a:gd name="T43" fmla="*/ 1734 h 1928"/>
              <a:gd name="T44" fmla="*/ 104 w 138"/>
              <a:gd name="T45" fmla="*/ 1928 h 1928"/>
              <a:gd name="T46" fmla="*/ 138 w 138"/>
              <a:gd name="T47" fmla="*/ 1928 h 1928"/>
              <a:gd name="T48" fmla="*/ 138 w 138"/>
              <a:gd name="T49" fmla="*/ 1928 h 1928"/>
              <a:gd name="T50" fmla="*/ 138 w 138"/>
              <a:gd name="T51" fmla="*/ 1734 h 1928"/>
              <a:gd name="T52" fmla="*/ 138 w 138"/>
              <a:gd name="T53" fmla="*/ 1734 h 1928"/>
              <a:gd name="T54" fmla="*/ 136 w 138"/>
              <a:gd name="T55" fmla="*/ 1712 h 1928"/>
              <a:gd name="T56" fmla="*/ 134 w 138"/>
              <a:gd name="T57" fmla="*/ 1692 h 1928"/>
              <a:gd name="T58" fmla="*/ 128 w 138"/>
              <a:gd name="T59" fmla="*/ 1674 h 1928"/>
              <a:gd name="T60" fmla="*/ 122 w 138"/>
              <a:gd name="T61" fmla="*/ 1656 h 1928"/>
              <a:gd name="T62" fmla="*/ 114 w 138"/>
              <a:gd name="T63" fmla="*/ 1642 h 1928"/>
              <a:gd name="T64" fmla="*/ 106 w 138"/>
              <a:gd name="T65" fmla="*/ 1626 h 1928"/>
              <a:gd name="T66" fmla="*/ 86 w 138"/>
              <a:gd name="T67" fmla="*/ 1598 h 1928"/>
              <a:gd name="T68" fmla="*/ 66 w 138"/>
              <a:gd name="T69" fmla="*/ 1568 h 1928"/>
              <a:gd name="T70" fmla="*/ 58 w 138"/>
              <a:gd name="T71" fmla="*/ 1550 h 1928"/>
              <a:gd name="T72" fmla="*/ 50 w 138"/>
              <a:gd name="T73" fmla="*/ 1532 h 1928"/>
              <a:gd name="T74" fmla="*/ 44 w 138"/>
              <a:gd name="T75" fmla="*/ 1512 h 1928"/>
              <a:gd name="T76" fmla="*/ 38 w 138"/>
              <a:gd name="T77" fmla="*/ 1488 h 1928"/>
              <a:gd name="T78" fmla="*/ 36 w 138"/>
              <a:gd name="T79" fmla="*/ 1464 h 1928"/>
              <a:gd name="T80" fmla="*/ 34 w 138"/>
              <a:gd name="T81" fmla="*/ 1436 h 1928"/>
              <a:gd name="T82" fmla="*/ 34 w 138"/>
              <a:gd name="T83" fmla="*/ 1436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" h="1928">
                <a:moveTo>
                  <a:pt x="34" y="1436"/>
                </a:moveTo>
                <a:lnTo>
                  <a:pt x="34" y="1436"/>
                </a:lnTo>
                <a:lnTo>
                  <a:pt x="34" y="0"/>
                </a:lnTo>
                <a:lnTo>
                  <a:pt x="0" y="0"/>
                </a:lnTo>
                <a:lnTo>
                  <a:pt x="0" y="0"/>
                </a:lnTo>
                <a:lnTo>
                  <a:pt x="0" y="1436"/>
                </a:lnTo>
                <a:lnTo>
                  <a:pt x="0" y="1436"/>
                </a:lnTo>
                <a:lnTo>
                  <a:pt x="2" y="1464"/>
                </a:lnTo>
                <a:lnTo>
                  <a:pt x="4" y="1488"/>
                </a:lnTo>
                <a:lnTo>
                  <a:pt x="10" y="1512"/>
                </a:lnTo>
                <a:lnTo>
                  <a:pt x="16" y="1532"/>
                </a:lnTo>
                <a:lnTo>
                  <a:pt x="24" y="1550"/>
                </a:lnTo>
                <a:lnTo>
                  <a:pt x="32" y="1568"/>
                </a:lnTo>
                <a:lnTo>
                  <a:pt x="52" y="1598"/>
                </a:lnTo>
                <a:lnTo>
                  <a:pt x="72" y="1626"/>
                </a:lnTo>
                <a:lnTo>
                  <a:pt x="80" y="1642"/>
                </a:lnTo>
                <a:lnTo>
                  <a:pt x="88" y="1656"/>
                </a:lnTo>
                <a:lnTo>
                  <a:pt x="94" y="1674"/>
                </a:lnTo>
                <a:lnTo>
                  <a:pt x="100" y="1692"/>
                </a:lnTo>
                <a:lnTo>
                  <a:pt x="102" y="1712"/>
                </a:lnTo>
                <a:lnTo>
                  <a:pt x="104" y="1734"/>
                </a:lnTo>
                <a:lnTo>
                  <a:pt x="104" y="1734"/>
                </a:lnTo>
                <a:lnTo>
                  <a:pt x="104" y="1928"/>
                </a:lnTo>
                <a:lnTo>
                  <a:pt x="138" y="1928"/>
                </a:lnTo>
                <a:lnTo>
                  <a:pt x="138" y="1928"/>
                </a:lnTo>
                <a:lnTo>
                  <a:pt x="138" y="1734"/>
                </a:lnTo>
                <a:lnTo>
                  <a:pt x="138" y="1734"/>
                </a:lnTo>
                <a:lnTo>
                  <a:pt x="136" y="1712"/>
                </a:lnTo>
                <a:lnTo>
                  <a:pt x="134" y="1692"/>
                </a:lnTo>
                <a:lnTo>
                  <a:pt x="128" y="1674"/>
                </a:lnTo>
                <a:lnTo>
                  <a:pt x="122" y="1656"/>
                </a:lnTo>
                <a:lnTo>
                  <a:pt x="114" y="1642"/>
                </a:lnTo>
                <a:lnTo>
                  <a:pt x="106" y="1626"/>
                </a:lnTo>
                <a:lnTo>
                  <a:pt x="86" y="1598"/>
                </a:lnTo>
                <a:lnTo>
                  <a:pt x="66" y="1568"/>
                </a:lnTo>
                <a:lnTo>
                  <a:pt x="58" y="1550"/>
                </a:lnTo>
                <a:lnTo>
                  <a:pt x="50" y="1532"/>
                </a:lnTo>
                <a:lnTo>
                  <a:pt x="44" y="1512"/>
                </a:lnTo>
                <a:lnTo>
                  <a:pt x="38" y="1488"/>
                </a:lnTo>
                <a:lnTo>
                  <a:pt x="36" y="1464"/>
                </a:lnTo>
                <a:lnTo>
                  <a:pt x="34" y="1436"/>
                </a:lnTo>
                <a:lnTo>
                  <a:pt x="34" y="1436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9000">
                <a:srgbClr val="DEC500"/>
              </a:gs>
              <a:gs pos="38000">
                <a:srgbClr val="FFFF00"/>
              </a:gs>
              <a:gs pos="96000">
                <a:srgbClr val="DFC700"/>
              </a:gs>
              <a:gs pos="79000">
                <a:srgbClr val="FFFF00"/>
              </a:gs>
              <a:gs pos="58000">
                <a:schemeClr val="bg1"/>
              </a:gs>
            </a:gsLst>
            <a:lin ang="5400000" scaled="1"/>
          </a:gra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6" name="Freeform 13"/>
          <p:cNvSpPr>
            <a:spLocks/>
          </p:cNvSpPr>
          <p:nvPr/>
        </p:nvSpPr>
        <p:spPr bwMode="auto">
          <a:xfrm>
            <a:off x="5424679" y="3897547"/>
            <a:ext cx="403225" cy="3060700"/>
          </a:xfrm>
          <a:custGeom>
            <a:avLst/>
            <a:gdLst>
              <a:gd name="T0" fmla="*/ 150 w 254"/>
              <a:gd name="T1" fmla="*/ 1436 h 1928"/>
              <a:gd name="T2" fmla="*/ 150 w 254"/>
              <a:gd name="T3" fmla="*/ 1436 h 1928"/>
              <a:gd name="T4" fmla="*/ 150 w 254"/>
              <a:gd name="T5" fmla="*/ 0 h 1928"/>
              <a:gd name="T6" fmla="*/ 0 w 254"/>
              <a:gd name="T7" fmla="*/ 0 h 1928"/>
              <a:gd name="T8" fmla="*/ 0 w 254"/>
              <a:gd name="T9" fmla="*/ 1928 h 1928"/>
              <a:gd name="T10" fmla="*/ 254 w 254"/>
              <a:gd name="T11" fmla="*/ 1928 h 1928"/>
              <a:gd name="T12" fmla="*/ 254 w 254"/>
              <a:gd name="T13" fmla="*/ 1928 h 1928"/>
              <a:gd name="T14" fmla="*/ 254 w 254"/>
              <a:gd name="T15" fmla="*/ 1734 h 1928"/>
              <a:gd name="T16" fmla="*/ 254 w 254"/>
              <a:gd name="T17" fmla="*/ 1734 h 1928"/>
              <a:gd name="T18" fmla="*/ 252 w 254"/>
              <a:gd name="T19" fmla="*/ 1712 h 1928"/>
              <a:gd name="T20" fmla="*/ 250 w 254"/>
              <a:gd name="T21" fmla="*/ 1692 h 1928"/>
              <a:gd name="T22" fmla="*/ 244 w 254"/>
              <a:gd name="T23" fmla="*/ 1674 h 1928"/>
              <a:gd name="T24" fmla="*/ 238 w 254"/>
              <a:gd name="T25" fmla="*/ 1656 h 1928"/>
              <a:gd name="T26" fmla="*/ 230 w 254"/>
              <a:gd name="T27" fmla="*/ 1642 h 1928"/>
              <a:gd name="T28" fmla="*/ 222 w 254"/>
              <a:gd name="T29" fmla="*/ 1626 h 1928"/>
              <a:gd name="T30" fmla="*/ 202 w 254"/>
              <a:gd name="T31" fmla="*/ 1598 h 1928"/>
              <a:gd name="T32" fmla="*/ 182 w 254"/>
              <a:gd name="T33" fmla="*/ 1568 h 1928"/>
              <a:gd name="T34" fmla="*/ 174 w 254"/>
              <a:gd name="T35" fmla="*/ 1550 h 1928"/>
              <a:gd name="T36" fmla="*/ 166 w 254"/>
              <a:gd name="T37" fmla="*/ 1532 h 1928"/>
              <a:gd name="T38" fmla="*/ 160 w 254"/>
              <a:gd name="T39" fmla="*/ 1512 h 1928"/>
              <a:gd name="T40" fmla="*/ 154 w 254"/>
              <a:gd name="T41" fmla="*/ 1488 h 1928"/>
              <a:gd name="T42" fmla="*/ 152 w 254"/>
              <a:gd name="T43" fmla="*/ 1464 h 1928"/>
              <a:gd name="T44" fmla="*/ 150 w 254"/>
              <a:gd name="T45" fmla="*/ 1436 h 1928"/>
              <a:gd name="T46" fmla="*/ 150 w 254"/>
              <a:gd name="T47" fmla="*/ 1436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4" h="1928">
                <a:moveTo>
                  <a:pt x="150" y="1436"/>
                </a:moveTo>
                <a:lnTo>
                  <a:pt x="150" y="1436"/>
                </a:lnTo>
                <a:lnTo>
                  <a:pt x="150" y="0"/>
                </a:lnTo>
                <a:lnTo>
                  <a:pt x="0" y="0"/>
                </a:lnTo>
                <a:lnTo>
                  <a:pt x="0" y="1928"/>
                </a:lnTo>
                <a:lnTo>
                  <a:pt x="254" y="1928"/>
                </a:lnTo>
                <a:lnTo>
                  <a:pt x="254" y="1928"/>
                </a:lnTo>
                <a:lnTo>
                  <a:pt x="254" y="1734"/>
                </a:lnTo>
                <a:lnTo>
                  <a:pt x="254" y="1734"/>
                </a:lnTo>
                <a:lnTo>
                  <a:pt x="252" y="1712"/>
                </a:lnTo>
                <a:lnTo>
                  <a:pt x="250" y="1692"/>
                </a:lnTo>
                <a:lnTo>
                  <a:pt x="244" y="1674"/>
                </a:lnTo>
                <a:lnTo>
                  <a:pt x="238" y="1656"/>
                </a:lnTo>
                <a:lnTo>
                  <a:pt x="230" y="1642"/>
                </a:lnTo>
                <a:lnTo>
                  <a:pt x="222" y="1626"/>
                </a:lnTo>
                <a:lnTo>
                  <a:pt x="202" y="1598"/>
                </a:lnTo>
                <a:lnTo>
                  <a:pt x="182" y="1568"/>
                </a:lnTo>
                <a:lnTo>
                  <a:pt x="174" y="1550"/>
                </a:lnTo>
                <a:lnTo>
                  <a:pt x="166" y="1532"/>
                </a:lnTo>
                <a:lnTo>
                  <a:pt x="160" y="1512"/>
                </a:lnTo>
                <a:lnTo>
                  <a:pt x="154" y="1488"/>
                </a:lnTo>
                <a:lnTo>
                  <a:pt x="152" y="1464"/>
                </a:lnTo>
                <a:lnTo>
                  <a:pt x="150" y="1436"/>
                </a:lnTo>
                <a:lnTo>
                  <a:pt x="150" y="14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5424679" y="3897547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5368659" y="6496230"/>
            <a:ext cx="508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00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 rot="5400000">
            <a:off x="4355756" y="4911284"/>
            <a:ext cx="2362683" cy="3338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400">
                <a:solidFill>
                  <a:schemeClr val="bg1"/>
                </a:solidFill>
              </a:rPr>
              <a:t>プラズマ・核融合学会</a:t>
            </a:r>
            <a:r>
              <a:rPr kumimoji="1" lang="en-US" altLang="ja-JP" sz="1400" dirty="0">
                <a:solidFill>
                  <a:schemeClr val="bg1"/>
                </a:solidFill>
              </a:rPr>
              <a:t>  </a:t>
            </a:r>
            <a:r>
              <a:rPr kumimoji="1" lang="ja-JP" altLang="en-US" sz="1400">
                <a:solidFill>
                  <a:schemeClr val="bg1"/>
                </a:solidFill>
              </a:rPr>
              <a:t>年会</a:t>
            </a:r>
          </a:p>
          <a:p>
            <a:r>
              <a:rPr kumimoji="1" lang="ja-JP" altLang="en-US">
                <a:solidFill>
                  <a:schemeClr val="bg1"/>
                </a:solidFill>
              </a:rPr>
              <a:t>　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1" name="直線コネクタ 120"/>
          <p:cNvCxnSpPr/>
          <p:nvPr/>
        </p:nvCxnSpPr>
        <p:spPr>
          <a:xfrm flipH="1">
            <a:off x="6007559" y="6673155"/>
            <a:ext cx="1577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/>
          <p:cNvSpPr txBox="1"/>
          <p:nvPr/>
        </p:nvSpPr>
        <p:spPr>
          <a:xfrm>
            <a:off x="6059678" y="6563446"/>
            <a:ext cx="144663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solidFill>
                  <a:schemeClr val="bg1"/>
                </a:solidFill>
              </a:rPr>
              <a:t>チーム名など</a:t>
            </a: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6059678" y="6689866"/>
            <a:ext cx="14466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400" dirty="0">
                <a:solidFill>
                  <a:schemeClr val="bg1"/>
                </a:solidFill>
              </a:rPr>
              <a:t>名前</a:t>
            </a:r>
          </a:p>
        </p:txBody>
      </p:sp>
      <p:sp>
        <p:nvSpPr>
          <p:cNvPr id="130" name="正方形/長方形 129"/>
          <p:cNvSpPr/>
          <p:nvPr/>
        </p:nvSpPr>
        <p:spPr>
          <a:xfrm>
            <a:off x="7591617" y="3897547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8704661" y="845671"/>
            <a:ext cx="1047750" cy="895350"/>
          </a:xfrm>
          <a:custGeom>
            <a:avLst/>
            <a:gdLst>
              <a:gd name="T0" fmla="*/ 660 w 660"/>
              <a:gd name="T1" fmla="*/ 564 h 564"/>
              <a:gd name="T2" fmla="*/ 660 w 660"/>
              <a:gd name="T3" fmla="*/ 0 h 564"/>
              <a:gd name="T4" fmla="*/ 0 w 660"/>
              <a:gd name="T5" fmla="*/ 0 h 564"/>
              <a:gd name="T6" fmla="*/ 0 w 660"/>
              <a:gd name="T7" fmla="*/ 0 h 564"/>
              <a:gd name="T8" fmla="*/ 60 w 660"/>
              <a:gd name="T9" fmla="*/ 30 h 564"/>
              <a:gd name="T10" fmla="*/ 116 w 660"/>
              <a:gd name="T11" fmla="*/ 60 h 564"/>
              <a:gd name="T12" fmla="*/ 170 w 660"/>
              <a:gd name="T13" fmla="*/ 90 h 564"/>
              <a:gd name="T14" fmla="*/ 222 w 660"/>
              <a:gd name="T15" fmla="*/ 124 h 564"/>
              <a:gd name="T16" fmla="*/ 270 w 660"/>
              <a:gd name="T17" fmla="*/ 158 h 564"/>
              <a:gd name="T18" fmla="*/ 316 w 660"/>
              <a:gd name="T19" fmla="*/ 192 h 564"/>
              <a:gd name="T20" fmla="*/ 360 w 660"/>
              <a:gd name="T21" fmla="*/ 228 h 564"/>
              <a:gd name="T22" fmla="*/ 402 w 660"/>
              <a:gd name="T23" fmla="*/ 264 h 564"/>
              <a:gd name="T24" fmla="*/ 442 w 660"/>
              <a:gd name="T25" fmla="*/ 302 h 564"/>
              <a:gd name="T26" fmla="*/ 480 w 660"/>
              <a:gd name="T27" fmla="*/ 340 h 564"/>
              <a:gd name="T28" fmla="*/ 514 w 660"/>
              <a:gd name="T29" fmla="*/ 376 h 564"/>
              <a:gd name="T30" fmla="*/ 548 w 660"/>
              <a:gd name="T31" fmla="*/ 414 h 564"/>
              <a:gd name="T32" fmla="*/ 578 w 660"/>
              <a:gd name="T33" fmla="*/ 452 h 564"/>
              <a:gd name="T34" fmla="*/ 608 w 660"/>
              <a:gd name="T35" fmla="*/ 490 h 564"/>
              <a:gd name="T36" fmla="*/ 634 w 660"/>
              <a:gd name="T37" fmla="*/ 528 h 564"/>
              <a:gd name="T38" fmla="*/ 660 w 660"/>
              <a:gd name="T39" fmla="*/ 564 h 564"/>
              <a:gd name="T40" fmla="*/ 660 w 660"/>
              <a:gd name="T41" fmla="*/ 564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60" h="564">
                <a:moveTo>
                  <a:pt x="660" y="564"/>
                </a:moveTo>
                <a:lnTo>
                  <a:pt x="660" y="0"/>
                </a:lnTo>
                <a:lnTo>
                  <a:pt x="0" y="0"/>
                </a:lnTo>
                <a:lnTo>
                  <a:pt x="0" y="0"/>
                </a:lnTo>
                <a:lnTo>
                  <a:pt x="60" y="30"/>
                </a:lnTo>
                <a:lnTo>
                  <a:pt x="116" y="60"/>
                </a:lnTo>
                <a:lnTo>
                  <a:pt x="170" y="90"/>
                </a:lnTo>
                <a:lnTo>
                  <a:pt x="222" y="124"/>
                </a:lnTo>
                <a:lnTo>
                  <a:pt x="270" y="158"/>
                </a:lnTo>
                <a:lnTo>
                  <a:pt x="316" y="192"/>
                </a:lnTo>
                <a:lnTo>
                  <a:pt x="360" y="228"/>
                </a:lnTo>
                <a:lnTo>
                  <a:pt x="402" y="264"/>
                </a:lnTo>
                <a:lnTo>
                  <a:pt x="442" y="302"/>
                </a:lnTo>
                <a:lnTo>
                  <a:pt x="480" y="340"/>
                </a:lnTo>
                <a:lnTo>
                  <a:pt x="514" y="376"/>
                </a:lnTo>
                <a:lnTo>
                  <a:pt x="548" y="414"/>
                </a:lnTo>
                <a:lnTo>
                  <a:pt x="578" y="452"/>
                </a:lnTo>
                <a:lnTo>
                  <a:pt x="608" y="490"/>
                </a:lnTo>
                <a:lnTo>
                  <a:pt x="634" y="528"/>
                </a:lnTo>
                <a:lnTo>
                  <a:pt x="660" y="564"/>
                </a:lnTo>
                <a:lnTo>
                  <a:pt x="660" y="564"/>
                </a:ln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7593411" y="3052296"/>
            <a:ext cx="1114425" cy="841375"/>
          </a:xfrm>
          <a:custGeom>
            <a:avLst/>
            <a:gdLst>
              <a:gd name="T0" fmla="*/ 0 w 702"/>
              <a:gd name="T1" fmla="*/ 0 h 530"/>
              <a:gd name="T2" fmla="*/ 0 w 702"/>
              <a:gd name="T3" fmla="*/ 36 h 530"/>
              <a:gd name="T4" fmla="*/ 0 w 702"/>
              <a:gd name="T5" fmla="*/ 36 h 530"/>
              <a:gd name="T6" fmla="*/ 26 w 702"/>
              <a:gd name="T7" fmla="*/ 70 h 530"/>
              <a:gd name="T8" fmla="*/ 54 w 702"/>
              <a:gd name="T9" fmla="*/ 104 h 530"/>
              <a:gd name="T10" fmla="*/ 84 w 702"/>
              <a:gd name="T11" fmla="*/ 138 h 530"/>
              <a:gd name="T12" fmla="*/ 116 w 702"/>
              <a:gd name="T13" fmla="*/ 172 h 530"/>
              <a:gd name="T14" fmla="*/ 150 w 702"/>
              <a:gd name="T15" fmla="*/ 204 h 530"/>
              <a:gd name="T16" fmla="*/ 184 w 702"/>
              <a:gd name="T17" fmla="*/ 238 h 530"/>
              <a:gd name="T18" fmla="*/ 222 w 702"/>
              <a:gd name="T19" fmla="*/ 270 h 530"/>
              <a:gd name="T20" fmla="*/ 260 w 702"/>
              <a:gd name="T21" fmla="*/ 304 h 530"/>
              <a:gd name="T22" fmla="*/ 302 w 702"/>
              <a:gd name="T23" fmla="*/ 334 h 530"/>
              <a:gd name="T24" fmla="*/ 344 w 702"/>
              <a:gd name="T25" fmla="*/ 366 h 530"/>
              <a:gd name="T26" fmla="*/ 390 w 702"/>
              <a:gd name="T27" fmla="*/ 396 h 530"/>
              <a:gd name="T28" fmla="*/ 436 w 702"/>
              <a:gd name="T29" fmla="*/ 424 h 530"/>
              <a:gd name="T30" fmla="*/ 484 w 702"/>
              <a:gd name="T31" fmla="*/ 454 h 530"/>
              <a:gd name="T32" fmla="*/ 536 w 702"/>
              <a:gd name="T33" fmla="*/ 480 h 530"/>
              <a:gd name="T34" fmla="*/ 588 w 702"/>
              <a:gd name="T35" fmla="*/ 506 h 530"/>
              <a:gd name="T36" fmla="*/ 644 w 702"/>
              <a:gd name="T37" fmla="*/ 530 h 530"/>
              <a:gd name="T38" fmla="*/ 702 w 702"/>
              <a:gd name="T39" fmla="*/ 530 h 530"/>
              <a:gd name="T40" fmla="*/ 702 w 702"/>
              <a:gd name="T41" fmla="*/ 530 h 530"/>
              <a:gd name="T42" fmla="*/ 642 w 702"/>
              <a:gd name="T43" fmla="*/ 504 h 530"/>
              <a:gd name="T44" fmla="*/ 582 w 702"/>
              <a:gd name="T45" fmla="*/ 478 h 530"/>
              <a:gd name="T46" fmla="*/ 526 w 702"/>
              <a:gd name="T47" fmla="*/ 450 h 530"/>
              <a:gd name="T48" fmla="*/ 472 w 702"/>
              <a:gd name="T49" fmla="*/ 420 h 530"/>
              <a:gd name="T50" fmla="*/ 420 w 702"/>
              <a:gd name="T51" fmla="*/ 388 h 530"/>
              <a:gd name="T52" fmla="*/ 370 w 702"/>
              <a:gd name="T53" fmla="*/ 356 h 530"/>
              <a:gd name="T54" fmla="*/ 324 w 702"/>
              <a:gd name="T55" fmla="*/ 324 h 530"/>
              <a:gd name="T56" fmla="*/ 280 w 702"/>
              <a:gd name="T57" fmla="*/ 290 h 530"/>
              <a:gd name="T58" fmla="*/ 238 w 702"/>
              <a:gd name="T59" fmla="*/ 254 h 530"/>
              <a:gd name="T60" fmla="*/ 196 w 702"/>
              <a:gd name="T61" fmla="*/ 220 h 530"/>
              <a:gd name="T62" fmla="*/ 158 w 702"/>
              <a:gd name="T63" fmla="*/ 184 h 530"/>
              <a:gd name="T64" fmla="*/ 124 w 702"/>
              <a:gd name="T65" fmla="*/ 146 h 530"/>
              <a:gd name="T66" fmla="*/ 90 w 702"/>
              <a:gd name="T67" fmla="*/ 110 h 530"/>
              <a:gd name="T68" fmla="*/ 58 w 702"/>
              <a:gd name="T69" fmla="*/ 74 h 530"/>
              <a:gd name="T70" fmla="*/ 28 w 702"/>
              <a:gd name="T71" fmla="*/ 38 h 530"/>
              <a:gd name="T72" fmla="*/ 0 w 702"/>
              <a:gd name="T73" fmla="*/ 0 h 530"/>
              <a:gd name="T74" fmla="*/ 0 w 702"/>
              <a:gd name="T75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2" h="530">
                <a:moveTo>
                  <a:pt x="0" y="0"/>
                </a:moveTo>
                <a:lnTo>
                  <a:pt x="0" y="36"/>
                </a:lnTo>
                <a:lnTo>
                  <a:pt x="0" y="36"/>
                </a:lnTo>
                <a:lnTo>
                  <a:pt x="26" y="70"/>
                </a:lnTo>
                <a:lnTo>
                  <a:pt x="54" y="104"/>
                </a:lnTo>
                <a:lnTo>
                  <a:pt x="84" y="138"/>
                </a:lnTo>
                <a:lnTo>
                  <a:pt x="116" y="172"/>
                </a:lnTo>
                <a:lnTo>
                  <a:pt x="150" y="204"/>
                </a:lnTo>
                <a:lnTo>
                  <a:pt x="184" y="238"/>
                </a:lnTo>
                <a:lnTo>
                  <a:pt x="222" y="270"/>
                </a:lnTo>
                <a:lnTo>
                  <a:pt x="260" y="304"/>
                </a:lnTo>
                <a:lnTo>
                  <a:pt x="302" y="334"/>
                </a:lnTo>
                <a:lnTo>
                  <a:pt x="344" y="366"/>
                </a:lnTo>
                <a:lnTo>
                  <a:pt x="390" y="396"/>
                </a:lnTo>
                <a:lnTo>
                  <a:pt x="436" y="424"/>
                </a:lnTo>
                <a:lnTo>
                  <a:pt x="484" y="454"/>
                </a:lnTo>
                <a:lnTo>
                  <a:pt x="536" y="480"/>
                </a:lnTo>
                <a:lnTo>
                  <a:pt x="588" y="506"/>
                </a:lnTo>
                <a:lnTo>
                  <a:pt x="644" y="530"/>
                </a:lnTo>
                <a:lnTo>
                  <a:pt x="702" y="530"/>
                </a:lnTo>
                <a:lnTo>
                  <a:pt x="702" y="530"/>
                </a:lnTo>
                <a:lnTo>
                  <a:pt x="642" y="504"/>
                </a:lnTo>
                <a:lnTo>
                  <a:pt x="582" y="478"/>
                </a:lnTo>
                <a:lnTo>
                  <a:pt x="526" y="450"/>
                </a:lnTo>
                <a:lnTo>
                  <a:pt x="472" y="420"/>
                </a:lnTo>
                <a:lnTo>
                  <a:pt x="420" y="388"/>
                </a:lnTo>
                <a:lnTo>
                  <a:pt x="370" y="356"/>
                </a:lnTo>
                <a:lnTo>
                  <a:pt x="324" y="324"/>
                </a:lnTo>
                <a:lnTo>
                  <a:pt x="280" y="290"/>
                </a:lnTo>
                <a:lnTo>
                  <a:pt x="238" y="254"/>
                </a:lnTo>
                <a:lnTo>
                  <a:pt x="196" y="220"/>
                </a:lnTo>
                <a:lnTo>
                  <a:pt x="158" y="184"/>
                </a:lnTo>
                <a:lnTo>
                  <a:pt x="124" y="146"/>
                </a:lnTo>
                <a:lnTo>
                  <a:pt x="90" y="110"/>
                </a:lnTo>
                <a:lnTo>
                  <a:pt x="58" y="74"/>
                </a:lnTo>
                <a:lnTo>
                  <a:pt x="28" y="3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7593411" y="3109446"/>
            <a:ext cx="1022350" cy="784225"/>
          </a:xfrm>
          <a:custGeom>
            <a:avLst/>
            <a:gdLst>
              <a:gd name="T0" fmla="*/ 0 w 644"/>
              <a:gd name="T1" fmla="*/ 0 h 494"/>
              <a:gd name="T2" fmla="*/ 0 w 644"/>
              <a:gd name="T3" fmla="*/ 494 h 494"/>
              <a:gd name="T4" fmla="*/ 644 w 644"/>
              <a:gd name="T5" fmla="*/ 494 h 494"/>
              <a:gd name="T6" fmla="*/ 644 w 644"/>
              <a:gd name="T7" fmla="*/ 494 h 494"/>
              <a:gd name="T8" fmla="*/ 588 w 644"/>
              <a:gd name="T9" fmla="*/ 470 h 494"/>
              <a:gd name="T10" fmla="*/ 536 w 644"/>
              <a:gd name="T11" fmla="*/ 444 h 494"/>
              <a:gd name="T12" fmla="*/ 484 w 644"/>
              <a:gd name="T13" fmla="*/ 418 h 494"/>
              <a:gd name="T14" fmla="*/ 436 w 644"/>
              <a:gd name="T15" fmla="*/ 388 h 494"/>
              <a:gd name="T16" fmla="*/ 390 w 644"/>
              <a:gd name="T17" fmla="*/ 360 h 494"/>
              <a:gd name="T18" fmla="*/ 344 w 644"/>
              <a:gd name="T19" fmla="*/ 330 h 494"/>
              <a:gd name="T20" fmla="*/ 302 w 644"/>
              <a:gd name="T21" fmla="*/ 298 h 494"/>
              <a:gd name="T22" fmla="*/ 260 w 644"/>
              <a:gd name="T23" fmla="*/ 268 h 494"/>
              <a:gd name="T24" fmla="*/ 222 w 644"/>
              <a:gd name="T25" fmla="*/ 234 h 494"/>
              <a:gd name="T26" fmla="*/ 184 w 644"/>
              <a:gd name="T27" fmla="*/ 202 h 494"/>
              <a:gd name="T28" fmla="*/ 150 w 644"/>
              <a:gd name="T29" fmla="*/ 168 h 494"/>
              <a:gd name="T30" fmla="*/ 116 w 644"/>
              <a:gd name="T31" fmla="*/ 136 h 494"/>
              <a:gd name="T32" fmla="*/ 84 w 644"/>
              <a:gd name="T33" fmla="*/ 102 h 494"/>
              <a:gd name="T34" fmla="*/ 54 w 644"/>
              <a:gd name="T35" fmla="*/ 68 h 494"/>
              <a:gd name="T36" fmla="*/ 26 w 644"/>
              <a:gd name="T37" fmla="*/ 34 h 494"/>
              <a:gd name="T38" fmla="*/ 0 w 644"/>
              <a:gd name="T39" fmla="*/ 0 h 494"/>
              <a:gd name="T40" fmla="*/ 0 w 644"/>
              <a:gd name="T41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4" h="494">
                <a:moveTo>
                  <a:pt x="0" y="0"/>
                </a:moveTo>
                <a:lnTo>
                  <a:pt x="0" y="494"/>
                </a:lnTo>
                <a:lnTo>
                  <a:pt x="644" y="494"/>
                </a:lnTo>
                <a:lnTo>
                  <a:pt x="644" y="494"/>
                </a:lnTo>
                <a:lnTo>
                  <a:pt x="588" y="470"/>
                </a:lnTo>
                <a:lnTo>
                  <a:pt x="536" y="444"/>
                </a:lnTo>
                <a:lnTo>
                  <a:pt x="484" y="418"/>
                </a:lnTo>
                <a:lnTo>
                  <a:pt x="436" y="388"/>
                </a:lnTo>
                <a:lnTo>
                  <a:pt x="390" y="360"/>
                </a:lnTo>
                <a:lnTo>
                  <a:pt x="344" y="330"/>
                </a:lnTo>
                <a:lnTo>
                  <a:pt x="302" y="298"/>
                </a:lnTo>
                <a:lnTo>
                  <a:pt x="260" y="268"/>
                </a:lnTo>
                <a:lnTo>
                  <a:pt x="222" y="234"/>
                </a:lnTo>
                <a:lnTo>
                  <a:pt x="184" y="202"/>
                </a:lnTo>
                <a:lnTo>
                  <a:pt x="150" y="168"/>
                </a:lnTo>
                <a:lnTo>
                  <a:pt x="116" y="136"/>
                </a:lnTo>
                <a:lnTo>
                  <a:pt x="84" y="102"/>
                </a:lnTo>
                <a:lnTo>
                  <a:pt x="54" y="68"/>
                </a:lnTo>
                <a:lnTo>
                  <a:pt x="26" y="3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8618936" y="845671"/>
            <a:ext cx="1133475" cy="955675"/>
          </a:xfrm>
          <a:custGeom>
            <a:avLst/>
            <a:gdLst>
              <a:gd name="T0" fmla="*/ 54 w 714"/>
              <a:gd name="T1" fmla="*/ 0 h 602"/>
              <a:gd name="T2" fmla="*/ 0 w 714"/>
              <a:gd name="T3" fmla="*/ 0 h 602"/>
              <a:gd name="T4" fmla="*/ 0 w 714"/>
              <a:gd name="T5" fmla="*/ 0 h 602"/>
              <a:gd name="T6" fmla="*/ 66 w 714"/>
              <a:gd name="T7" fmla="*/ 30 h 602"/>
              <a:gd name="T8" fmla="*/ 128 w 714"/>
              <a:gd name="T9" fmla="*/ 62 h 602"/>
              <a:gd name="T10" fmla="*/ 188 w 714"/>
              <a:gd name="T11" fmla="*/ 94 h 602"/>
              <a:gd name="T12" fmla="*/ 244 w 714"/>
              <a:gd name="T13" fmla="*/ 130 h 602"/>
              <a:gd name="T14" fmla="*/ 298 w 714"/>
              <a:gd name="T15" fmla="*/ 166 h 602"/>
              <a:gd name="T16" fmla="*/ 348 w 714"/>
              <a:gd name="T17" fmla="*/ 204 h 602"/>
              <a:gd name="T18" fmla="*/ 396 w 714"/>
              <a:gd name="T19" fmla="*/ 242 h 602"/>
              <a:gd name="T20" fmla="*/ 440 w 714"/>
              <a:gd name="T21" fmla="*/ 280 h 602"/>
              <a:gd name="T22" fmla="*/ 484 w 714"/>
              <a:gd name="T23" fmla="*/ 320 h 602"/>
              <a:gd name="T24" fmla="*/ 524 w 714"/>
              <a:gd name="T25" fmla="*/ 360 h 602"/>
              <a:gd name="T26" fmla="*/ 562 w 714"/>
              <a:gd name="T27" fmla="*/ 402 h 602"/>
              <a:gd name="T28" fmla="*/ 596 w 714"/>
              <a:gd name="T29" fmla="*/ 442 h 602"/>
              <a:gd name="T30" fmla="*/ 628 w 714"/>
              <a:gd name="T31" fmla="*/ 482 h 602"/>
              <a:gd name="T32" fmla="*/ 660 w 714"/>
              <a:gd name="T33" fmla="*/ 522 h 602"/>
              <a:gd name="T34" fmla="*/ 688 w 714"/>
              <a:gd name="T35" fmla="*/ 562 h 602"/>
              <a:gd name="T36" fmla="*/ 714 w 714"/>
              <a:gd name="T37" fmla="*/ 602 h 602"/>
              <a:gd name="T38" fmla="*/ 714 w 714"/>
              <a:gd name="T39" fmla="*/ 564 h 602"/>
              <a:gd name="T40" fmla="*/ 714 w 714"/>
              <a:gd name="T41" fmla="*/ 564 h 602"/>
              <a:gd name="T42" fmla="*/ 688 w 714"/>
              <a:gd name="T43" fmla="*/ 528 h 602"/>
              <a:gd name="T44" fmla="*/ 662 w 714"/>
              <a:gd name="T45" fmla="*/ 490 h 602"/>
              <a:gd name="T46" fmla="*/ 632 w 714"/>
              <a:gd name="T47" fmla="*/ 452 h 602"/>
              <a:gd name="T48" fmla="*/ 602 w 714"/>
              <a:gd name="T49" fmla="*/ 414 h 602"/>
              <a:gd name="T50" fmla="*/ 568 w 714"/>
              <a:gd name="T51" fmla="*/ 376 h 602"/>
              <a:gd name="T52" fmla="*/ 534 w 714"/>
              <a:gd name="T53" fmla="*/ 340 h 602"/>
              <a:gd name="T54" fmla="*/ 496 w 714"/>
              <a:gd name="T55" fmla="*/ 302 h 602"/>
              <a:gd name="T56" fmla="*/ 456 w 714"/>
              <a:gd name="T57" fmla="*/ 264 h 602"/>
              <a:gd name="T58" fmla="*/ 414 w 714"/>
              <a:gd name="T59" fmla="*/ 228 h 602"/>
              <a:gd name="T60" fmla="*/ 370 w 714"/>
              <a:gd name="T61" fmla="*/ 192 h 602"/>
              <a:gd name="T62" fmla="*/ 324 w 714"/>
              <a:gd name="T63" fmla="*/ 158 h 602"/>
              <a:gd name="T64" fmla="*/ 276 w 714"/>
              <a:gd name="T65" fmla="*/ 124 h 602"/>
              <a:gd name="T66" fmla="*/ 224 w 714"/>
              <a:gd name="T67" fmla="*/ 90 h 602"/>
              <a:gd name="T68" fmla="*/ 170 w 714"/>
              <a:gd name="T69" fmla="*/ 60 h 602"/>
              <a:gd name="T70" fmla="*/ 114 w 714"/>
              <a:gd name="T71" fmla="*/ 30 h 602"/>
              <a:gd name="T72" fmla="*/ 54 w 714"/>
              <a:gd name="T73" fmla="*/ 0 h 602"/>
              <a:gd name="T74" fmla="*/ 54 w 714"/>
              <a:gd name="T75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14" h="602">
                <a:moveTo>
                  <a:pt x="54" y="0"/>
                </a:moveTo>
                <a:lnTo>
                  <a:pt x="0" y="0"/>
                </a:lnTo>
                <a:lnTo>
                  <a:pt x="0" y="0"/>
                </a:lnTo>
                <a:lnTo>
                  <a:pt x="66" y="30"/>
                </a:lnTo>
                <a:lnTo>
                  <a:pt x="128" y="62"/>
                </a:lnTo>
                <a:lnTo>
                  <a:pt x="188" y="94"/>
                </a:lnTo>
                <a:lnTo>
                  <a:pt x="244" y="130"/>
                </a:lnTo>
                <a:lnTo>
                  <a:pt x="298" y="166"/>
                </a:lnTo>
                <a:lnTo>
                  <a:pt x="348" y="204"/>
                </a:lnTo>
                <a:lnTo>
                  <a:pt x="396" y="242"/>
                </a:lnTo>
                <a:lnTo>
                  <a:pt x="440" y="280"/>
                </a:lnTo>
                <a:lnTo>
                  <a:pt x="484" y="320"/>
                </a:lnTo>
                <a:lnTo>
                  <a:pt x="524" y="360"/>
                </a:lnTo>
                <a:lnTo>
                  <a:pt x="562" y="402"/>
                </a:lnTo>
                <a:lnTo>
                  <a:pt x="596" y="442"/>
                </a:lnTo>
                <a:lnTo>
                  <a:pt x="628" y="482"/>
                </a:lnTo>
                <a:lnTo>
                  <a:pt x="660" y="522"/>
                </a:lnTo>
                <a:lnTo>
                  <a:pt x="688" y="562"/>
                </a:lnTo>
                <a:lnTo>
                  <a:pt x="714" y="602"/>
                </a:lnTo>
                <a:lnTo>
                  <a:pt x="714" y="564"/>
                </a:lnTo>
                <a:lnTo>
                  <a:pt x="714" y="564"/>
                </a:lnTo>
                <a:lnTo>
                  <a:pt x="688" y="528"/>
                </a:lnTo>
                <a:lnTo>
                  <a:pt x="662" y="490"/>
                </a:lnTo>
                <a:lnTo>
                  <a:pt x="632" y="452"/>
                </a:lnTo>
                <a:lnTo>
                  <a:pt x="602" y="414"/>
                </a:lnTo>
                <a:lnTo>
                  <a:pt x="568" y="376"/>
                </a:lnTo>
                <a:lnTo>
                  <a:pt x="534" y="340"/>
                </a:lnTo>
                <a:lnTo>
                  <a:pt x="496" y="302"/>
                </a:lnTo>
                <a:lnTo>
                  <a:pt x="456" y="264"/>
                </a:lnTo>
                <a:lnTo>
                  <a:pt x="414" y="228"/>
                </a:lnTo>
                <a:lnTo>
                  <a:pt x="370" y="192"/>
                </a:lnTo>
                <a:lnTo>
                  <a:pt x="324" y="158"/>
                </a:lnTo>
                <a:lnTo>
                  <a:pt x="276" y="124"/>
                </a:lnTo>
                <a:lnTo>
                  <a:pt x="224" y="90"/>
                </a:lnTo>
                <a:lnTo>
                  <a:pt x="170" y="60"/>
                </a:lnTo>
                <a:lnTo>
                  <a:pt x="114" y="30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7591617" y="835259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Freeform 5"/>
          <p:cNvSpPr>
            <a:spLocks/>
          </p:cNvSpPr>
          <p:nvPr/>
        </p:nvSpPr>
        <p:spPr bwMode="auto">
          <a:xfrm>
            <a:off x="8704661" y="3906371"/>
            <a:ext cx="1047750" cy="895350"/>
          </a:xfrm>
          <a:custGeom>
            <a:avLst/>
            <a:gdLst>
              <a:gd name="T0" fmla="*/ 660 w 660"/>
              <a:gd name="T1" fmla="*/ 564 h 564"/>
              <a:gd name="T2" fmla="*/ 660 w 660"/>
              <a:gd name="T3" fmla="*/ 0 h 564"/>
              <a:gd name="T4" fmla="*/ 0 w 660"/>
              <a:gd name="T5" fmla="*/ 0 h 564"/>
              <a:gd name="T6" fmla="*/ 0 w 660"/>
              <a:gd name="T7" fmla="*/ 0 h 564"/>
              <a:gd name="T8" fmla="*/ 60 w 660"/>
              <a:gd name="T9" fmla="*/ 30 h 564"/>
              <a:gd name="T10" fmla="*/ 116 w 660"/>
              <a:gd name="T11" fmla="*/ 60 h 564"/>
              <a:gd name="T12" fmla="*/ 170 w 660"/>
              <a:gd name="T13" fmla="*/ 90 h 564"/>
              <a:gd name="T14" fmla="*/ 222 w 660"/>
              <a:gd name="T15" fmla="*/ 124 h 564"/>
              <a:gd name="T16" fmla="*/ 270 w 660"/>
              <a:gd name="T17" fmla="*/ 158 h 564"/>
              <a:gd name="T18" fmla="*/ 316 w 660"/>
              <a:gd name="T19" fmla="*/ 192 h 564"/>
              <a:gd name="T20" fmla="*/ 360 w 660"/>
              <a:gd name="T21" fmla="*/ 228 h 564"/>
              <a:gd name="T22" fmla="*/ 402 w 660"/>
              <a:gd name="T23" fmla="*/ 264 h 564"/>
              <a:gd name="T24" fmla="*/ 442 w 660"/>
              <a:gd name="T25" fmla="*/ 302 h 564"/>
              <a:gd name="T26" fmla="*/ 480 w 660"/>
              <a:gd name="T27" fmla="*/ 340 h 564"/>
              <a:gd name="T28" fmla="*/ 514 w 660"/>
              <a:gd name="T29" fmla="*/ 376 h 564"/>
              <a:gd name="T30" fmla="*/ 548 w 660"/>
              <a:gd name="T31" fmla="*/ 414 h 564"/>
              <a:gd name="T32" fmla="*/ 578 w 660"/>
              <a:gd name="T33" fmla="*/ 452 h 564"/>
              <a:gd name="T34" fmla="*/ 608 w 660"/>
              <a:gd name="T35" fmla="*/ 490 h 564"/>
              <a:gd name="T36" fmla="*/ 634 w 660"/>
              <a:gd name="T37" fmla="*/ 528 h 564"/>
              <a:gd name="T38" fmla="*/ 660 w 660"/>
              <a:gd name="T39" fmla="*/ 564 h 564"/>
              <a:gd name="T40" fmla="*/ 660 w 660"/>
              <a:gd name="T41" fmla="*/ 564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60" h="564">
                <a:moveTo>
                  <a:pt x="660" y="564"/>
                </a:moveTo>
                <a:lnTo>
                  <a:pt x="660" y="0"/>
                </a:lnTo>
                <a:lnTo>
                  <a:pt x="0" y="0"/>
                </a:lnTo>
                <a:lnTo>
                  <a:pt x="0" y="0"/>
                </a:lnTo>
                <a:lnTo>
                  <a:pt x="60" y="30"/>
                </a:lnTo>
                <a:lnTo>
                  <a:pt x="116" y="60"/>
                </a:lnTo>
                <a:lnTo>
                  <a:pt x="170" y="90"/>
                </a:lnTo>
                <a:lnTo>
                  <a:pt x="222" y="124"/>
                </a:lnTo>
                <a:lnTo>
                  <a:pt x="270" y="158"/>
                </a:lnTo>
                <a:lnTo>
                  <a:pt x="316" y="192"/>
                </a:lnTo>
                <a:lnTo>
                  <a:pt x="360" y="228"/>
                </a:lnTo>
                <a:lnTo>
                  <a:pt x="402" y="264"/>
                </a:lnTo>
                <a:lnTo>
                  <a:pt x="442" y="302"/>
                </a:lnTo>
                <a:lnTo>
                  <a:pt x="480" y="340"/>
                </a:lnTo>
                <a:lnTo>
                  <a:pt x="514" y="376"/>
                </a:lnTo>
                <a:lnTo>
                  <a:pt x="548" y="414"/>
                </a:lnTo>
                <a:lnTo>
                  <a:pt x="578" y="452"/>
                </a:lnTo>
                <a:lnTo>
                  <a:pt x="608" y="490"/>
                </a:lnTo>
                <a:lnTo>
                  <a:pt x="634" y="528"/>
                </a:lnTo>
                <a:lnTo>
                  <a:pt x="660" y="564"/>
                </a:lnTo>
                <a:lnTo>
                  <a:pt x="660" y="564"/>
                </a:ln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3" name="Freeform 9"/>
          <p:cNvSpPr>
            <a:spLocks/>
          </p:cNvSpPr>
          <p:nvPr/>
        </p:nvSpPr>
        <p:spPr bwMode="auto">
          <a:xfrm>
            <a:off x="8618936" y="3906371"/>
            <a:ext cx="1133475" cy="955675"/>
          </a:xfrm>
          <a:custGeom>
            <a:avLst/>
            <a:gdLst>
              <a:gd name="T0" fmla="*/ 54 w 714"/>
              <a:gd name="T1" fmla="*/ 0 h 602"/>
              <a:gd name="T2" fmla="*/ 0 w 714"/>
              <a:gd name="T3" fmla="*/ 0 h 602"/>
              <a:gd name="T4" fmla="*/ 0 w 714"/>
              <a:gd name="T5" fmla="*/ 0 h 602"/>
              <a:gd name="T6" fmla="*/ 66 w 714"/>
              <a:gd name="T7" fmla="*/ 30 h 602"/>
              <a:gd name="T8" fmla="*/ 128 w 714"/>
              <a:gd name="T9" fmla="*/ 62 h 602"/>
              <a:gd name="T10" fmla="*/ 188 w 714"/>
              <a:gd name="T11" fmla="*/ 94 h 602"/>
              <a:gd name="T12" fmla="*/ 244 w 714"/>
              <a:gd name="T13" fmla="*/ 130 h 602"/>
              <a:gd name="T14" fmla="*/ 298 w 714"/>
              <a:gd name="T15" fmla="*/ 166 h 602"/>
              <a:gd name="T16" fmla="*/ 348 w 714"/>
              <a:gd name="T17" fmla="*/ 204 h 602"/>
              <a:gd name="T18" fmla="*/ 396 w 714"/>
              <a:gd name="T19" fmla="*/ 242 h 602"/>
              <a:gd name="T20" fmla="*/ 440 w 714"/>
              <a:gd name="T21" fmla="*/ 280 h 602"/>
              <a:gd name="T22" fmla="*/ 484 w 714"/>
              <a:gd name="T23" fmla="*/ 320 h 602"/>
              <a:gd name="T24" fmla="*/ 524 w 714"/>
              <a:gd name="T25" fmla="*/ 360 h 602"/>
              <a:gd name="T26" fmla="*/ 562 w 714"/>
              <a:gd name="T27" fmla="*/ 402 h 602"/>
              <a:gd name="T28" fmla="*/ 596 w 714"/>
              <a:gd name="T29" fmla="*/ 442 h 602"/>
              <a:gd name="T30" fmla="*/ 628 w 714"/>
              <a:gd name="T31" fmla="*/ 482 h 602"/>
              <a:gd name="T32" fmla="*/ 660 w 714"/>
              <a:gd name="T33" fmla="*/ 522 h 602"/>
              <a:gd name="T34" fmla="*/ 688 w 714"/>
              <a:gd name="T35" fmla="*/ 562 h 602"/>
              <a:gd name="T36" fmla="*/ 714 w 714"/>
              <a:gd name="T37" fmla="*/ 602 h 602"/>
              <a:gd name="T38" fmla="*/ 714 w 714"/>
              <a:gd name="T39" fmla="*/ 564 h 602"/>
              <a:gd name="T40" fmla="*/ 714 w 714"/>
              <a:gd name="T41" fmla="*/ 564 h 602"/>
              <a:gd name="T42" fmla="*/ 688 w 714"/>
              <a:gd name="T43" fmla="*/ 528 h 602"/>
              <a:gd name="T44" fmla="*/ 662 w 714"/>
              <a:gd name="T45" fmla="*/ 490 h 602"/>
              <a:gd name="T46" fmla="*/ 632 w 714"/>
              <a:gd name="T47" fmla="*/ 452 h 602"/>
              <a:gd name="T48" fmla="*/ 602 w 714"/>
              <a:gd name="T49" fmla="*/ 414 h 602"/>
              <a:gd name="T50" fmla="*/ 568 w 714"/>
              <a:gd name="T51" fmla="*/ 376 h 602"/>
              <a:gd name="T52" fmla="*/ 534 w 714"/>
              <a:gd name="T53" fmla="*/ 340 h 602"/>
              <a:gd name="T54" fmla="*/ 496 w 714"/>
              <a:gd name="T55" fmla="*/ 302 h 602"/>
              <a:gd name="T56" fmla="*/ 456 w 714"/>
              <a:gd name="T57" fmla="*/ 264 h 602"/>
              <a:gd name="T58" fmla="*/ 414 w 714"/>
              <a:gd name="T59" fmla="*/ 228 h 602"/>
              <a:gd name="T60" fmla="*/ 370 w 714"/>
              <a:gd name="T61" fmla="*/ 192 h 602"/>
              <a:gd name="T62" fmla="*/ 324 w 714"/>
              <a:gd name="T63" fmla="*/ 158 h 602"/>
              <a:gd name="T64" fmla="*/ 276 w 714"/>
              <a:gd name="T65" fmla="*/ 124 h 602"/>
              <a:gd name="T66" fmla="*/ 224 w 714"/>
              <a:gd name="T67" fmla="*/ 90 h 602"/>
              <a:gd name="T68" fmla="*/ 170 w 714"/>
              <a:gd name="T69" fmla="*/ 60 h 602"/>
              <a:gd name="T70" fmla="*/ 114 w 714"/>
              <a:gd name="T71" fmla="*/ 30 h 602"/>
              <a:gd name="T72" fmla="*/ 54 w 714"/>
              <a:gd name="T73" fmla="*/ 0 h 602"/>
              <a:gd name="T74" fmla="*/ 54 w 714"/>
              <a:gd name="T75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14" h="602">
                <a:moveTo>
                  <a:pt x="54" y="0"/>
                </a:moveTo>
                <a:lnTo>
                  <a:pt x="0" y="0"/>
                </a:lnTo>
                <a:lnTo>
                  <a:pt x="0" y="0"/>
                </a:lnTo>
                <a:lnTo>
                  <a:pt x="66" y="30"/>
                </a:lnTo>
                <a:lnTo>
                  <a:pt x="128" y="62"/>
                </a:lnTo>
                <a:lnTo>
                  <a:pt x="188" y="94"/>
                </a:lnTo>
                <a:lnTo>
                  <a:pt x="244" y="130"/>
                </a:lnTo>
                <a:lnTo>
                  <a:pt x="298" y="166"/>
                </a:lnTo>
                <a:lnTo>
                  <a:pt x="348" y="204"/>
                </a:lnTo>
                <a:lnTo>
                  <a:pt x="396" y="242"/>
                </a:lnTo>
                <a:lnTo>
                  <a:pt x="440" y="280"/>
                </a:lnTo>
                <a:lnTo>
                  <a:pt x="484" y="320"/>
                </a:lnTo>
                <a:lnTo>
                  <a:pt x="524" y="360"/>
                </a:lnTo>
                <a:lnTo>
                  <a:pt x="562" y="402"/>
                </a:lnTo>
                <a:lnTo>
                  <a:pt x="596" y="442"/>
                </a:lnTo>
                <a:lnTo>
                  <a:pt x="628" y="482"/>
                </a:lnTo>
                <a:lnTo>
                  <a:pt x="660" y="522"/>
                </a:lnTo>
                <a:lnTo>
                  <a:pt x="688" y="562"/>
                </a:lnTo>
                <a:lnTo>
                  <a:pt x="714" y="602"/>
                </a:lnTo>
                <a:lnTo>
                  <a:pt x="714" y="564"/>
                </a:lnTo>
                <a:lnTo>
                  <a:pt x="714" y="564"/>
                </a:lnTo>
                <a:lnTo>
                  <a:pt x="688" y="528"/>
                </a:lnTo>
                <a:lnTo>
                  <a:pt x="662" y="490"/>
                </a:lnTo>
                <a:lnTo>
                  <a:pt x="632" y="452"/>
                </a:lnTo>
                <a:lnTo>
                  <a:pt x="602" y="414"/>
                </a:lnTo>
                <a:lnTo>
                  <a:pt x="568" y="376"/>
                </a:lnTo>
                <a:lnTo>
                  <a:pt x="534" y="340"/>
                </a:lnTo>
                <a:lnTo>
                  <a:pt x="496" y="302"/>
                </a:lnTo>
                <a:lnTo>
                  <a:pt x="456" y="264"/>
                </a:lnTo>
                <a:lnTo>
                  <a:pt x="414" y="228"/>
                </a:lnTo>
                <a:lnTo>
                  <a:pt x="370" y="192"/>
                </a:lnTo>
                <a:lnTo>
                  <a:pt x="324" y="158"/>
                </a:lnTo>
                <a:lnTo>
                  <a:pt x="276" y="124"/>
                </a:lnTo>
                <a:lnTo>
                  <a:pt x="224" y="90"/>
                </a:lnTo>
                <a:lnTo>
                  <a:pt x="170" y="60"/>
                </a:lnTo>
                <a:lnTo>
                  <a:pt x="114" y="30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4" name="Freeform 6"/>
          <p:cNvSpPr>
            <a:spLocks/>
          </p:cNvSpPr>
          <p:nvPr/>
        </p:nvSpPr>
        <p:spPr bwMode="auto">
          <a:xfrm>
            <a:off x="7593411" y="6119346"/>
            <a:ext cx="1114425" cy="841375"/>
          </a:xfrm>
          <a:custGeom>
            <a:avLst/>
            <a:gdLst>
              <a:gd name="T0" fmla="*/ 0 w 702"/>
              <a:gd name="T1" fmla="*/ 0 h 530"/>
              <a:gd name="T2" fmla="*/ 0 w 702"/>
              <a:gd name="T3" fmla="*/ 36 h 530"/>
              <a:gd name="T4" fmla="*/ 0 w 702"/>
              <a:gd name="T5" fmla="*/ 36 h 530"/>
              <a:gd name="T6" fmla="*/ 26 w 702"/>
              <a:gd name="T7" fmla="*/ 70 h 530"/>
              <a:gd name="T8" fmla="*/ 54 w 702"/>
              <a:gd name="T9" fmla="*/ 104 h 530"/>
              <a:gd name="T10" fmla="*/ 84 w 702"/>
              <a:gd name="T11" fmla="*/ 138 h 530"/>
              <a:gd name="T12" fmla="*/ 116 w 702"/>
              <a:gd name="T13" fmla="*/ 172 h 530"/>
              <a:gd name="T14" fmla="*/ 150 w 702"/>
              <a:gd name="T15" fmla="*/ 204 h 530"/>
              <a:gd name="T16" fmla="*/ 184 w 702"/>
              <a:gd name="T17" fmla="*/ 238 h 530"/>
              <a:gd name="T18" fmla="*/ 222 w 702"/>
              <a:gd name="T19" fmla="*/ 270 h 530"/>
              <a:gd name="T20" fmla="*/ 260 w 702"/>
              <a:gd name="T21" fmla="*/ 304 h 530"/>
              <a:gd name="T22" fmla="*/ 302 w 702"/>
              <a:gd name="T23" fmla="*/ 334 h 530"/>
              <a:gd name="T24" fmla="*/ 344 w 702"/>
              <a:gd name="T25" fmla="*/ 366 h 530"/>
              <a:gd name="T26" fmla="*/ 390 w 702"/>
              <a:gd name="T27" fmla="*/ 396 h 530"/>
              <a:gd name="T28" fmla="*/ 436 w 702"/>
              <a:gd name="T29" fmla="*/ 424 h 530"/>
              <a:gd name="T30" fmla="*/ 484 w 702"/>
              <a:gd name="T31" fmla="*/ 454 h 530"/>
              <a:gd name="T32" fmla="*/ 536 w 702"/>
              <a:gd name="T33" fmla="*/ 480 h 530"/>
              <a:gd name="T34" fmla="*/ 588 w 702"/>
              <a:gd name="T35" fmla="*/ 506 h 530"/>
              <a:gd name="T36" fmla="*/ 644 w 702"/>
              <a:gd name="T37" fmla="*/ 530 h 530"/>
              <a:gd name="T38" fmla="*/ 702 w 702"/>
              <a:gd name="T39" fmla="*/ 530 h 530"/>
              <a:gd name="T40" fmla="*/ 702 w 702"/>
              <a:gd name="T41" fmla="*/ 530 h 530"/>
              <a:gd name="T42" fmla="*/ 642 w 702"/>
              <a:gd name="T43" fmla="*/ 504 h 530"/>
              <a:gd name="T44" fmla="*/ 582 w 702"/>
              <a:gd name="T45" fmla="*/ 478 h 530"/>
              <a:gd name="T46" fmla="*/ 526 w 702"/>
              <a:gd name="T47" fmla="*/ 450 h 530"/>
              <a:gd name="T48" fmla="*/ 472 w 702"/>
              <a:gd name="T49" fmla="*/ 420 h 530"/>
              <a:gd name="T50" fmla="*/ 420 w 702"/>
              <a:gd name="T51" fmla="*/ 388 h 530"/>
              <a:gd name="T52" fmla="*/ 370 w 702"/>
              <a:gd name="T53" fmla="*/ 356 h 530"/>
              <a:gd name="T54" fmla="*/ 324 w 702"/>
              <a:gd name="T55" fmla="*/ 324 h 530"/>
              <a:gd name="T56" fmla="*/ 280 w 702"/>
              <a:gd name="T57" fmla="*/ 290 h 530"/>
              <a:gd name="T58" fmla="*/ 238 w 702"/>
              <a:gd name="T59" fmla="*/ 254 h 530"/>
              <a:gd name="T60" fmla="*/ 196 w 702"/>
              <a:gd name="T61" fmla="*/ 220 h 530"/>
              <a:gd name="T62" fmla="*/ 158 w 702"/>
              <a:gd name="T63" fmla="*/ 184 h 530"/>
              <a:gd name="T64" fmla="*/ 124 w 702"/>
              <a:gd name="T65" fmla="*/ 146 h 530"/>
              <a:gd name="T66" fmla="*/ 90 w 702"/>
              <a:gd name="T67" fmla="*/ 110 h 530"/>
              <a:gd name="T68" fmla="*/ 58 w 702"/>
              <a:gd name="T69" fmla="*/ 74 h 530"/>
              <a:gd name="T70" fmla="*/ 28 w 702"/>
              <a:gd name="T71" fmla="*/ 38 h 530"/>
              <a:gd name="T72" fmla="*/ 0 w 702"/>
              <a:gd name="T73" fmla="*/ 0 h 530"/>
              <a:gd name="T74" fmla="*/ 0 w 702"/>
              <a:gd name="T75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2" h="530">
                <a:moveTo>
                  <a:pt x="0" y="0"/>
                </a:moveTo>
                <a:lnTo>
                  <a:pt x="0" y="36"/>
                </a:lnTo>
                <a:lnTo>
                  <a:pt x="0" y="36"/>
                </a:lnTo>
                <a:lnTo>
                  <a:pt x="26" y="70"/>
                </a:lnTo>
                <a:lnTo>
                  <a:pt x="54" y="104"/>
                </a:lnTo>
                <a:lnTo>
                  <a:pt x="84" y="138"/>
                </a:lnTo>
                <a:lnTo>
                  <a:pt x="116" y="172"/>
                </a:lnTo>
                <a:lnTo>
                  <a:pt x="150" y="204"/>
                </a:lnTo>
                <a:lnTo>
                  <a:pt x="184" y="238"/>
                </a:lnTo>
                <a:lnTo>
                  <a:pt x="222" y="270"/>
                </a:lnTo>
                <a:lnTo>
                  <a:pt x="260" y="304"/>
                </a:lnTo>
                <a:lnTo>
                  <a:pt x="302" y="334"/>
                </a:lnTo>
                <a:lnTo>
                  <a:pt x="344" y="366"/>
                </a:lnTo>
                <a:lnTo>
                  <a:pt x="390" y="396"/>
                </a:lnTo>
                <a:lnTo>
                  <a:pt x="436" y="424"/>
                </a:lnTo>
                <a:lnTo>
                  <a:pt x="484" y="454"/>
                </a:lnTo>
                <a:lnTo>
                  <a:pt x="536" y="480"/>
                </a:lnTo>
                <a:lnTo>
                  <a:pt x="588" y="506"/>
                </a:lnTo>
                <a:lnTo>
                  <a:pt x="644" y="530"/>
                </a:lnTo>
                <a:lnTo>
                  <a:pt x="702" y="530"/>
                </a:lnTo>
                <a:lnTo>
                  <a:pt x="702" y="530"/>
                </a:lnTo>
                <a:lnTo>
                  <a:pt x="642" y="504"/>
                </a:lnTo>
                <a:lnTo>
                  <a:pt x="582" y="478"/>
                </a:lnTo>
                <a:lnTo>
                  <a:pt x="526" y="450"/>
                </a:lnTo>
                <a:lnTo>
                  <a:pt x="472" y="420"/>
                </a:lnTo>
                <a:lnTo>
                  <a:pt x="420" y="388"/>
                </a:lnTo>
                <a:lnTo>
                  <a:pt x="370" y="356"/>
                </a:lnTo>
                <a:lnTo>
                  <a:pt x="324" y="324"/>
                </a:lnTo>
                <a:lnTo>
                  <a:pt x="280" y="290"/>
                </a:lnTo>
                <a:lnTo>
                  <a:pt x="238" y="254"/>
                </a:lnTo>
                <a:lnTo>
                  <a:pt x="196" y="220"/>
                </a:lnTo>
                <a:lnTo>
                  <a:pt x="158" y="184"/>
                </a:lnTo>
                <a:lnTo>
                  <a:pt x="124" y="146"/>
                </a:lnTo>
                <a:lnTo>
                  <a:pt x="90" y="110"/>
                </a:lnTo>
                <a:lnTo>
                  <a:pt x="58" y="74"/>
                </a:lnTo>
                <a:lnTo>
                  <a:pt x="28" y="3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5" name="Freeform 7"/>
          <p:cNvSpPr>
            <a:spLocks/>
          </p:cNvSpPr>
          <p:nvPr/>
        </p:nvSpPr>
        <p:spPr bwMode="auto">
          <a:xfrm>
            <a:off x="7593411" y="6176496"/>
            <a:ext cx="1022350" cy="784225"/>
          </a:xfrm>
          <a:custGeom>
            <a:avLst/>
            <a:gdLst>
              <a:gd name="T0" fmla="*/ 0 w 644"/>
              <a:gd name="T1" fmla="*/ 0 h 494"/>
              <a:gd name="T2" fmla="*/ 0 w 644"/>
              <a:gd name="T3" fmla="*/ 494 h 494"/>
              <a:gd name="T4" fmla="*/ 644 w 644"/>
              <a:gd name="T5" fmla="*/ 494 h 494"/>
              <a:gd name="T6" fmla="*/ 644 w 644"/>
              <a:gd name="T7" fmla="*/ 494 h 494"/>
              <a:gd name="T8" fmla="*/ 588 w 644"/>
              <a:gd name="T9" fmla="*/ 470 h 494"/>
              <a:gd name="T10" fmla="*/ 536 w 644"/>
              <a:gd name="T11" fmla="*/ 444 h 494"/>
              <a:gd name="T12" fmla="*/ 484 w 644"/>
              <a:gd name="T13" fmla="*/ 418 h 494"/>
              <a:gd name="T14" fmla="*/ 436 w 644"/>
              <a:gd name="T15" fmla="*/ 388 h 494"/>
              <a:gd name="T16" fmla="*/ 390 w 644"/>
              <a:gd name="T17" fmla="*/ 360 h 494"/>
              <a:gd name="T18" fmla="*/ 344 w 644"/>
              <a:gd name="T19" fmla="*/ 330 h 494"/>
              <a:gd name="T20" fmla="*/ 302 w 644"/>
              <a:gd name="T21" fmla="*/ 298 h 494"/>
              <a:gd name="T22" fmla="*/ 260 w 644"/>
              <a:gd name="T23" fmla="*/ 268 h 494"/>
              <a:gd name="T24" fmla="*/ 222 w 644"/>
              <a:gd name="T25" fmla="*/ 234 h 494"/>
              <a:gd name="T26" fmla="*/ 184 w 644"/>
              <a:gd name="T27" fmla="*/ 202 h 494"/>
              <a:gd name="T28" fmla="*/ 150 w 644"/>
              <a:gd name="T29" fmla="*/ 168 h 494"/>
              <a:gd name="T30" fmla="*/ 116 w 644"/>
              <a:gd name="T31" fmla="*/ 136 h 494"/>
              <a:gd name="T32" fmla="*/ 84 w 644"/>
              <a:gd name="T33" fmla="*/ 102 h 494"/>
              <a:gd name="T34" fmla="*/ 54 w 644"/>
              <a:gd name="T35" fmla="*/ 68 h 494"/>
              <a:gd name="T36" fmla="*/ 26 w 644"/>
              <a:gd name="T37" fmla="*/ 34 h 494"/>
              <a:gd name="T38" fmla="*/ 0 w 644"/>
              <a:gd name="T39" fmla="*/ 0 h 494"/>
              <a:gd name="T40" fmla="*/ 0 w 644"/>
              <a:gd name="T41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4" h="494">
                <a:moveTo>
                  <a:pt x="0" y="0"/>
                </a:moveTo>
                <a:lnTo>
                  <a:pt x="0" y="494"/>
                </a:lnTo>
                <a:lnTo>
                  <a:pt x="644" y="494"/>
                </a:lnTo>
                <a:lnTo>
                  <a:pt x="644" y="494"/>
                </a:lnTo>
                <a:lnTo>
                  <a:pt x="588" y="470"/>
                </a:lnTo>
                <a:lnTo>
                  <a:pt x="536" y="444"/>
                </a:lnTo>
                <a:lnTo>
                  <a:pt x="484" y="418"/>
                </a:lnTo>
                <a:lnTo>
                  <a:pt x="436" y="388"/>
                </a:lnTo>
                <a:lnTo>
                  <a:pt x="390" y="360"/>
                </a:lnTo>
                <a:lnTo>
                  <a:pt x="344" y="330"/>
                </a:lnTo>
                <a:lnTo>
                  <a:pt x="302" y="298"/>
                </a:lnTo>
                <a:lnTo>
                  <a:pt x="260" y="268"/>
                </a:lnTo>
                <a:lnTo>
                  <a:pt x="222" y="234"/>
                </a:lnTo>
                <a:lnTo>
                  <a:pt x="184" y="202"/>
                </a:lnTo>
                <a:lnTo>
                  <a:pt x="150" y="168"/>
                </a:lnTo>
                <a:lnTo>
                  <a:pt x="116" y="136"/>
                </a:lnTo>
                <a:lnTo>
                  <a:pt x="84" y="102"/>
                </a:lnTo>
                <a:lnTo>
                  <a:pt x="54" y="68"/>
                </a:lnTo>
                <a:lnTo>
                  <a:pt x="26" y="3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9185950" y="961682"/>
            <a:ext cx="432810" cy="393317"/>
            <a:chOff x="9185950" y="961682"/>
            <a:chExt cx="432810" cy="393317"/>
          </a:xfrm>
        </p:grpSpPr>
        <p:sp>
          <p:nvSpPr>
            <p:cNvPr id="25" name="星 5 24"/>
            <p:cNvSpPr/>
            <p:nvPr/>
          </p:nvSpPr>
          <p:spPr>
            <a:xfrm rot="2047977">
              <a:off x="9329630" y="1070371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星 5 167"/>
            <p:cNvSpPr/>
            <p:nvPr/>
          </p:nvSpPr>
          <p:spPr>
            <a:xfrm rot="2660285">
              <a:off x="9456835" y="1193074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星 5 168"/>
            <p:cNvSpPr/>
            <p:nvPr/>
          </p:nvSpPr>
          <p:spPr>
            <a:xfrm rot="2156180">
              <a:off x="9185950" y="961682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3" name="グループ化 172"/>
          <p:cNvGrpSpPr/>
          <p:nvPr/>
        </p:nvGrpSpPr>
        <p:grpSpPr>
          <a:xfrm>
            <a:off x="9033577" y="3926468"/>
            <a:ext cx="699674" cy="613007"/>
            <a:chOff x="9033577" y="872118"/>
            <a:chExt cx="699674" cy="613007"/>
          </a:xfrm>
        </p:grpSpPr>
        <p:sp>
          <p:nvSpPr>
            <p:cNvPr id="174" name="星 5 173"/>
            <p:cNvSpPr/>
            <p:nvPr/>
          </p:nvSpPr>
          <p:spPr>
            <a:xfrm rot="2047977">
              <a:off x="9329630" y="1070371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星 5 174"/>
            <p:cNvSpPr/>
            <p:nvPr/>
          </p:nvSpPr>
          <p:spPr>
            <a:xfrm rot="2660285">
              <a:off x="9456835" y="1193074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星 5 175"/>
            <p:cNvSpPr/>
            <p:nvPr/>
          </p:nvSpPr>
          <p:spPr>
            <a:xfrm rot="2156180">
              <a:off x="9185950" y="961682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星 5 176"/>
            <p:cNvSpPr/>
            <p:nvPr/>
          </p:nvSpPr>
          <p:spPr>
            <a:xfrm rot="2956649">
              <a:off x="9571326" y="1323200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星 5 177"/>
            <p:cNvSpPr/>
            <p:nvPr/>
          </p:nvSpPr>
          <p:spPr>
            <a:xfrm rot="1388233">
              <a:off x="9033577" y="872118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9" name="グループ化 178"/>
          <p:cNvGrpSpPr/>
          <p:nvPr/>
        </p:nvGrpSpPr>
        <p:grpSpPr>
          <a:xfrm flipH="1" flipV="1">
            <a:off x="7671776" y="3388801"/>
            <a:ext cx="432810" cy="393317"/>
            <a:chOff x="9185950" y="961682"/>
            <a:chExt cx="432810" cy="393317"/>
          </a:xfrm>
        </p:grpSpPr>
        <p:sp>
          <p:nvSpPr>
            <p:cNvPr id="180" name="星 5 179"/>
            <p:cNvSpPr/>
            <p:nvPr/>
          </p:nvSpPr>
          <p:spPr>
            <a:xfrm rot="2047977">
              <a:off x="9329630" y="1070371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星 5 180"/>
            <p:cNvSpPr/>
            <p:nvPr/>
          </p:nvSpPr>
          <p:spPr>
            <a:xfrm rot="2660285">
              <a:off x="9456835" y="1193074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星 5 181"/>
            <p:cNvSpPr/>
            <p:nvPr/>
          </p:nvSpPr>
          <p:spPr>
            <a:xfrm rot="2156180">
              <a:off x="9185950" y="961682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3" name="グループ化 182"/>
          <p:cNvGrpSpPr/>
          <p:nvPr/>
        </p:nvGrpSpPr>
        <p:grpSpPr>
          <a:xfrm flipH="1" flipV="1">
            <a:off x="7595015" y="6346127"/>
            <a:ext cx="699674" cy="613007"/>
            <a:chOff x="9033577" y="872118"/>
            <a:chExt cx="699674" cy="613007"/>
          </a:xfrm>
        </p:grpSpPr>
        <p:sp>
          <p:nvSpPr>
            <p:cNvPr id="184" name="星 5 183"/>
            <p:cNvSpPr/>
            <p:nvPr/>
          </p:nvSpPr>
          <p:spPr>
            <a:xfrm rot="2047977">
              <a:off x="9329630" y="1070371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星 5 184"/>
            <p:cNvSpPr/>
            <p:nvPr/>
          </p:nvSpPr>
          <p:spPr>
            <a:xfrm rot="2660285">
              <a:off x="9456835" y="1193074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星 5 185"/>
            <p:cNvSpPr/>
            <p:nvPr/>
          </p:nvSpPr>
          <p:spPr>
            <a:xfrm rot="2156180">
              <a:off x="9185950" y="961682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星 5 186"/>
            <p:cNvSpPr/>
            <p:nvPr/>
          </p:nvSpPr>
          <p:spPr>
            <a:xfrm rot="2956649">
              <a:off x="9571326" y="1323200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星 5 187"/>
            <p:cNvSpPr/>
            <p:nvPr/>
          </p:nvSpPr>
          <p:spPr>
            <a:xfrm rot="1388233">
              <a:off x="9033577" y="872118"/>
              <a:ext cx="161925" cy="1619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9" name="テキスト ボックス 188"/>
          <p:cNvSpPr txBox="1"/>
          <p:nvPr/>
        </p:nvSpPr>
        <p:spPr>
          <a:xfrm rot="5400000">
            <a:off x="7271427" y="4345476"/>
            <a:ext cx="10676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000" b="1" dirty="0">
                <a:solidFill>
                  <a:schemeClr val="bg1">
                    <a:alpha val="70000"/>
                  </a:schemeClr>
                </a:solidFill>
                <a:latin typeface="Garamond" panose="02020404030301010803" pitchFamily="18" charset="0"/>
              </a:rPr>
              <a:t>JSPF 39th</a:t>
            </a:r>
            <a:endParaRPr kumimoji="1" lang="ja-JP" altLang="en-US" sz="2000" b="1" dirty="0">
              <a:solidFill>
                <a:schemeClr val="bg1">
                  <a:alpha val="7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90" name="テキスト ボックス 189"/>
          <p:cNvSpPr txBox="1"/>
          <p:nvPr/>
        </p:nvSpPr>
        <p:spPr>
          <a:xfrm rot="5400000">
            <a:off x="7265270" y="1286945"/>
            <a:ext cx="10227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>
                <a:solidFill>
                  <a:schemeClr val="bg1">
                    <a:alpha val="70000"/>
                  </a:schemeClr>
                </a:solidFill>
                <a:latin typeface="Garamond" panose="02020404030301010803" pitchFamily="18" charset="0"/>
              </a:rPr>
              <a:t>JSPF 39th </a:t>
            </a:r>
            <a:endParaRPr kumimoji="1" lang="ja-JP" altLang="en-US" b="1" dirty="0">
              <a:solidFill>
                <a:schemeClr val="bg1">
                  <a:alpha val="7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3" b="69192" l="7426" r="100000">
                        <a14:foregroundMark x1="32013" y1="36111" x2="36469" y2="26515"/>
                        <a14:foregroundMark x1="34653" y1="27020" x2="20957" y2="30177"/>
                        <a14:foregroundMark x1="18812" y1="29924" x2="14191" y2="27904"/>
                        <a14:foregroundMark x1="13366" y1="28030" x2="10561" y2="28662"/>
                        <a14:foregroundMark x1="9736" y1="28030" x2="10231" y2="26389"/>
                        <a14:foregroundMark x1="10396" y1="25884" x2="12541" y2="24242"/>
                        <a14:foregroundMark x1="13036" y1="24621" x2="16007" y2="25379"/>
                        <a14:foregroundMark x1="17327" y1="26263" x2="27888" y2="25253"/>
                        <a14:foregroundMark x1="28878" y1="24747" x2="37129" y2="20076"/>
                        <a14:foregroundMark x1="38119" y1="19823" x2="46370" y2="18434"/>
                        <a14:foregroundMark x1="46040" y1="18056" x2="45380" y2="14268"/>
                        <a14:foregroundMark x1="45380" y1="14141" x2="46370" y2="11111"/>
                        <a14:foregroundMark x1="47360" y1="10985" x2="50495" y2="9848"/>
                        <a14:foregroundMark x1="51980" y1="10354" x2="54950" y2="11869"/>
                        <a14:foregroundMark x1="55281" y1="13763" x2="55611" y2="17803"/>
                        <a14:foregroundMark x1="55116" y1="19192" x2="53795" y2="22096"/>
                        <a14:foregroundMark x1="54950" y1="22348" x2="57756" y2="23359"/>
                        <a14:foregroundMark x1="59406" y1="23864" x2="61056" y2="26389"/>
                        <a14:foregroundMark x1="32013" y1="36742" x2="31188" y2="39899"/>
                        <a14:foregroundMark x1="42244" y1="32449" x2="48515" y2="29293"/>
                        <a14:foregroundMark x1="45215" y1="29672" x2="40264" y2="31187"/>
                        <a14:foregroundMark x1="37624" y1="31187" x2="33333" y2="34975"/>
                        <a14:foregroundMark x1="48680" y1="29798" x2="53135" y2="29419"/>
                        <a14:foregroundMark x1="54125" y1="28662" x2="55446" y2="23864"/>
                        <a14:foregroundMark x1="53135" y1="24874" x2="44224" y2="18939"/>
                        <a14:foregroundMark x1="37129" y1="29545" x2="40264" y2="27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6" t="4410" r="20968" b="30071"/>
          <a:stretch/>
        </p:blipFill>
        <p:spPr>
          <a:xfrm>
            <a:off x="7584679" y="1069672"/>
            <a:ext cx="2103247" cy="2493842"/>
          </a:xfrm>
          <a:prstGeom prst="rect">
            <a:avLst/>
          </a:prstGeom>
        </p:spPr>
      </p:pic>
      <p:pic>
        <p:nvPicPr>
          <p:cNvPr id="191" name="図 19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4410" r="20968" b="30071"/>
          <a:stretch/>
        </p:blipFill>
        <p:spPr>
          <a:xfrm>
            <a:off x="7591617" y="4122480"/>
            <a:ext cx="2103247" cy="2493842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8638795" y="3455472"/>
            <a:ext cx="114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NAME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8638795" y="6493947"/>
            <a:ext cx="114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NAME</a:t>
            </a:r>
            <a:endParaRPr kumimoji="1" lang="ja-JP" altLang="en-US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80" name="図 47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344" b="100000" l="98" r="60938">
                        <a14:foregroundMark x1="40234" y1="89355" x2="46777" y2="99414"/>
                        <a14:foregroundMark x1="43457" y1="87988" x2="49512" y2="98340"/>
                        <a14:foregroundMark x1="43164" y1="35156" x2="44531" y2="31543"/>
                        <a14:foregroundMark x1="45605" y1="32422" x2="46777" y2="31543"/>
                        <a14:foregroundMark x1="47559" y1="32422" x2="49512" y2="34277"/>
                        <a14:foregroundMark x1="41797" y1="41113" x2="45605" y2="44141"/>
                        <a14:foregroundMark x1="13325" y1="76904" x2="6345" y2="75508"/>
                        <a14:foregroundMark x1="1650" y1="72335" x2="7487" y2="80457"/>
                        <a14:foregroundMark x1="34264" y1="67893" x2="53173" y2="71447"/>
                        <a14:foregroundMark x1="38325" y1="66117" x2="52919" y2="69924"/>
                        <a14:foregroundMark x1="54061" y1="69416" x2="59010" y2="67893"/>
                        <a14:backgroundMark x1="1465" y1="90137" x2="1758" y2="76270"/>
                        <a14:backgroundMark x1="3711" y1="80371" x2="9375" y2="87988"/>
                        <a14:backgroundMark x1="11328" y1="85547" x2="19531" y2="78711"/>
                        <a14:backgroundMark x1="1465" y1="54980" x2="2344" y2="69434"/>
                        <a14:backgroundMark x1="26855" y1="58301" x2="30078" y2="52832"/>
                        <a14:backgroundMark x1="30203" y1="53046" x2="29061" y2="44670"/>
                        <a14:backgroundMark x1="30838" y1="45178" x2="41244" y2="43782"/>
                        <a14:backgroundMark x1="42766" y1="46066" x2="43274" y2="55076"/>
                        <a14:backgroundMark x1="41878" y1="58629" x2="27030" y2="58883"/>
                        <a14:backgroundMark x1="24365" y1="64086" x2="11929" y2="72843"/>
                        <a14:backgroundMark x1="9772" y1="73477" x2="2538" y2="69670"/>
                        <a14:backgroundMark x1="1396" y1="91244" x2="1650" y2="97589"/>
                        <a14:backgroundMark x1="2792" y1="90609" x2="38706" y2="90102"/>
                        <a14:backgroundMark x1="38325" y1="91751" x2="43909" y2="98223"/>
                        <a14:backgroundMark x1="2284" y1="97843" x2="43274" y2="97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55" r="32273"/>
          <a:stretch/>
        </p:blipFill>
        <p:spPr>
          <a:xfrm>
            <a:off x="1167730" y="1131219"/>
            <a:ext cx="2215890" cy="2389895"/>
          </a:xfrm>
          <a:prstGeom prst="rect">
            <a:avLst/>
          </a:prstGeom>
        </p:spPr>
      </p:pic>
      <p:pic>
        <p:nvPicPr>
          <p:cNvPr id="195" name="図 19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20" b="89844" l="14844" r="89974">
                        <a14:foregroundMark x1="38672" y1="33008" x2="32682" y2="35156"/>
                        <a14:foregroundMark x1="29557" y1="36719" x2="24219" y2="37012"/>
                        <a14:foregroundMark x1="24740" y1="35840" x2="21745" y2="34668"/>
                        <a14:foregroundMark x1="21094" y1="35449" x2="19661" y2="35938"/>
                        <a14:foregroundMark x1="23438" y1="38281" x2="26172" y2="37988"/>
                        <a14:foregroundMark x1="42188" y1="73340" x2="46354" y2="73340"/>
                        <a14:foregroundMark x1="48047" y1="74316" x2="50130" y2="76953"/>
                        <a14:foregroundMark x1="49479" y1="79883" x2="45313" y2="82422"/>
                        <a14:foregroundMark x1="42448" y1="82227" x2="38411" y2="81445"/>
                        <a14:foregroundMark x1="37630" y1="81641" x2="43229" y2="83008"/>
                        <a14:foregroundMark x1="44271" y1="82910" x2="45964" y2="82422"/>
                        <a14:foregroundMark x1="76172" y1="75391" x2="76042" y2="79395"/>
                        <a14:foregroundMark x1="76823" y1="79883" x2="82292" y2="77441"/>
                        <a14:foregroundMark x1="38021" y1="82715" x2="41406" y2="83496"/>
                        <a14:foregroundMark x1="42839" y1="83789" x2="45313" y2="83496"/>
                        <a14:foregroundMark x1="36589" y1="80078" x2="37891" y2="81641"/>
                        <a14:foregroundMark x1="79427" y1="26465" x2="83724" y2="31055"/>
                        <a14:foregroundMark x1="83984" y1="32910" x2="83984" y2="37500"/>
                        <a14:foregroundMark x1="78125" y1="27441" x2="81771" y2="32227"/>
                        <a14:backgroundMark x1="16146" y1="36914" x2="23047" y2="33594"/>
                        <a14:backgroundMark x1="24870" y1="34277" x2="28906" y2="34570"/>
                        <a14:backgroundMark x1="33073" y1="33105" x2="37240" y2="30762"/>
                        <a14:backgroundMark x1="39323" y1="29980" x2="41797" y2="23926"/>
                        <a14:backgroundMark x1="43229" y1="23926" x2="46615" y2="21094"/>
                        <a14:backgroundMark x1="45703" y1="19531" x2="44661" y2="14258"/>
                        <a14:backgroundMark x1="45573" y1="13281" x2="50130" y2="10156"/>
                        <a14:backgroundMark x1="51953" y1="10352" x2="56120" y2="11426"/>
                        <a14:backgroundMark x1="57813" y1="13477" x2="58073" y2="15820"/>
                        <a14:backgroundMark x1="59245" y1="19043" x2="64323" y2="19727"/>
                        <a14:backgroundMark x1="59505" y1="16602" x2="59766" y2="17871"/>
                        <a14:backgroundMark x1="66667" y1="20020" x2="70573" y2="19824"/>
                        <a14:backgroundMark x1="72656" y1="20215" x2="77083" y2="20508"/>
                        <a14:backgroundMark x1="78646" y1="21777" x2="81380" y2="24414"/>
                        <a14:backgroundMark x1="82813" y1="26563" x2="85417" y2="30469"/>
                        <a14:backgroundMark x1="87240" y1="31934" x2="87891" y2="35840"/>
                        <a14:backgroundMark x1="87630" y1="37891" x2="83854" y2="40234"/>
                        <a14:backgroundMark x1="81641" y1="38770" x2="80599" y2="34668"/>
                        <a14:backgroundMark x1="80208" y1="32520" x2="78516" y2="29590"/>
                        <a14:backgroundMark x1="76563" y1="27539" x2="73438" y2="27051"/>
                        <a14:backgroundMark x1="73307" y1="29395" x2="72005" y2="32324"/>
                        <a14:backgroundMark x1="73438" y1="34375" x2="72396" y2="37500"/>
                        <a14:backgroundMark x1="72656" y1="39258" x2="76172" y2="40234"/>
                        <a14:backgroundMark x1="76042" y1="41602" x2="75391" y2="45020"/>
                        <a14:backgroundMark x1="74740" y1="49902" x2="73698" y2="52832"/>
                        <a14:backgroundMark x1="74089" y1="54395" x2="76042" y2="56641"/>
                        <a14:backgroundMark x1="76042" y1="58496" x2="70313" y2="57227"/>
                        <a14:backgroundMark x1="72656" y1="59863" x2="77214" y2="64258"/>
                        <a14:backgroundMark x1="77214" y1="66504" x2="79297" y2="69922"/>
                        <a14:backgroundMark x1="80599" y1="71777" x2="82682" y2="73145"/>
                        <a14:backgroundMark x1="83464" y1="74707" x2="83724" y2="77734"/>
                        <a14:backgroundMark x1="83073" y1="79883" x2="80599" y2="81738"/>
                        <a14:backgroundMark x1="77474" y1="82227" x2="74740" y2="80957"/>
                        <a14:backgroundMark x1="74089" y1="79785" x2="73438" y2="76465"/>
                        <a14:backgroundMark x1="73307" y1="74121" x2="69792" y2="71973"/>
                        <a14:backgroundMark x1="66667" y1="69238" x2="62630" y2="64258"/>
                        <a14:backgroundMark x1="58203" y1="60938" x2="54036" y2="54688"/>
                        <a14:backgroundMark x1="59115" y1="61914" x2="61458" y2="63184"/>
                        <a14:backgroundMark x1="52995" y1="52344" x2="52214" y2="46484"/>
                        <a14:backgroundMark x1="50781" y1="45020" x2="47396" y2="43457"/>
                        <a14:backgroundMark x1="46615" y1="41016" x2="46615" y2="37012"/>
                        <a14:backgroundMark x1="44271" y1="38477" x2="41146" y2="37988"/>
                        <a14:backgroundMark x1="38411" y1="37402" x2="31380" y2="38672"/>
                        <a14:backgroundMark x1="27995" y1="39063" x2="22786" y2="39551"/>
                        <a14:backgroundMark x1="21354" y1="37988" x2="22786" y2="37207"/>
                        <a14:backgroundMark x1="19531" y1="37402" x2="20573" y2="37500"/>
                        <a14:backgroundMark x1="29036" y1="39258" x2="30339" y2="39063"/>
                        <a14:backgroundMark x1="33203" y1="44238" x2="37370" y2="54297"/>
                        <a14:backgroundMark x1="37891" y1="56445" x2="39453" y2="64453"/>
                        <a14:backgroundMark x1="40495" y1="66602" x2="39323" y2="71484"/>
                        <a14:backgroundMark x1="34766" y1="78223" x2="37370" y2="73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8" t="10170" r="9575" b="13921"/>
          <a:stretch/>
        </p:blipFill>
        <p:spPr>
          <a:xfrm>
            <a:off x="3556623" y="4115811"/>
            <a:ext cx="1782757" cy="2403274"/>
          </a:xfrm>
          <a:prstGeom prst="rect">
            <a:avLst/>
          </a:prstGeom>
        </p:spPr>
      </p:pic>
      <p:pic>
        <p:nvPicPr>
          <p:cNvPr id="198" name="図 19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344" b="100000" l="98" r="60938">
                        <a14:foregroundMark x1="40234" y1="89355" x2="46777" y2="99414"/>
                        <a14:foregroundMark x1="43457" y1="87988" x2="49512" y2="98340"/>
                        <a14:foregroundMark x1="43164" y1="35156" x2="44531" y2="31543"/>
                        <a14:foregroundMark x1="45605" y1="32422" x2="46777" y2="31543"/>
                        <a14:foregroundMark x1="47559" y1="32422" x2="49512" y2="34277"/>
                        <a14:foregroundMark x1="41797" y1="41113" x2="45605" y2="44141"/>
                        <a14:foregroundMark x1="13325" y1="76904" x2="6345" y2="75508"/>
                        <a14:foregroundMark x1="1650" y1="72335" x2="7487" y2="80457"/>
                        <a14:foregroundMark x1="34264" y1="67893" x2="53173" y2="71447"/>
                        <a14:foregroundMark x1="38325" y1="66117" x2="52919" y2="69924"/>
                        <a14:foregroundMark x1="54061" y1="69416" x2="59010" y2="67893"/>
                        <a14:backgroundMark x1="1465" y1="90137" x2="1758" y2="76270"/>
                        <a14:backgroundMark x1="3711" y1="80371" x2="9375" y2="87988"/>
                        <a14:backgroundMark x1="11328" y1="85547" x2="19531" y2="78711"/>
                        <a14:backgroundMark x1="1465" y1="54980" x2="2344" y2="69434"/>
                        <a14:backgroundMark x1="26855" y1="58301" x2="30078" y2="52832"/>
                        <a14:backgroundMark x1="30203" y1="53046" x2="29061" y2="44670"/>
                        <a14:backgroundMark x1="30838" y1="45178" x2="41244" y2="43782"/>
                        <a14:backgroundMark x1="42766" y1="46066" x2="43274" y2="55076"/>
                        <a14:backgroundMark x1="41878" y1="58629" x2="27030" y2="58883"/>
                        <a14:backgroundMark x1="24365" y1="64086" x2="11929" y2="72843"/>
                        <a14:backgroundMark x1="9772" y1="73477" x2="2538" y2="69670"/>
                        <a14:backgroundMark x1="1396" y1="91244" x2="1650" y2="97589"/>
                        <a14:backgroundMark x1="2792" y1="90609" x2="38706" y2="90102"/>
                        <a14:backgroundMark x1="38325" y1="91751" x2="43909" y2="98223"/>
                        <a14:backgroundMark x1="2284" y1="97843" x2="43274" y2="97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55" r="32273"/>
          <a:stretch/>
        </p:blipFill>
        <p:spPr>
          <a:xfrm>
            <a:off x="5469516" y="1069672"/>
            <a:ext cx="2215890" cy="2389895"/>
          </a:xfrm>
          <a:prstGeom prst="rect">
            <a:avLst/>
          </a:prstGeom>
        </p:spPr>
      </p:pic>
      <p:pic>
        <p:nvPicPr>
          <p:cNvPr id="199" name="図 19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344" b="100000" l="98" r="60938">
                        <a14:foregroundMark x1="40234" y1="89355" x2="46777" y2="99414"/>
                        <a14:foregroundMark x1="43457" y1="87988" x2="49512" y2="98340"/>
                        <a14:foregroundMark x1="43164" y1="35156" x2="44531" y2="31543"/>
                        <a14:foregroundMark x1="45605" y1="32422" x2="46777" y2="31543"/>
                        <a14:foregroundMark x1="47559" y1="32422" x2="49512" y2="34277"/>
                        <a14:foregroundMark x1="41797" y1="41113" x2="45605" y2="44141"/>
                        <a14:foregroundMark x1="13325" y1="76904" x2="6345" y2="75508"/>
                        <a14:foregroundMark x1="1650" y1="72335" x2="7487" y2="80457"/>
                        <a14:foregroundMark x1="34264" y1="67893" x2="53173" y2="71447"/>
                        <a14:foregroundMark x1="38325" y1="66117" x2="52919" y2="69924"/>
                        <a14:foregroundMark x1="54061" y1="69416" x2="59010" y2="67893"/>
                        <a14:backgroundMark x1="1465" y1="90137" x2="1758" y2="76270"/>
                        <a14:backgroundMark x1="3711" y1="80371" x2="9375" y2="87988"/>
                        <a14:backgroundMark x1="11328" y1="85547" x2="19531" y2="78711"/>
                        <a14:backgroundMark x1="1465" y1="54980" x2="2344" y2="69434"/>
                        <a14:backgroundMark x1="26855" y1="58301" x2="30078" y2="52832"/>
                        <a14:backgroundMark x1="30203" y1="53046" x2="29061" y2="44670"/>
                        <a14:backgroundMark x1="30838" y1="45178" x2="41244" y2="43782"/>
                        <a14:backgroundMark x1="42766" y1="46066" x2="43274" y2="55076"/>
                        <a14:backgroundMark x1="41878" y1="58629" x2="27030" y2="58883"/>
                        <a14:backgroundMark x1="24365" y1="64086" x2="11929" y2="72843"/>
                        <a14:backgroundMark x1="9772" y1="73477" x2="2538" y2="69670"/>
                        <a14:backgroundMark x1="1396" y1="91244" x2="1650" y2="97589"/>
                        <a14:backgroundMark x1="2792" y1="90609" x2="38706" y2="90102"/>
                        <a14:backgroundMark x1="38325" y1="91751" x2="43909" y2="98223"/>
                        <a14:backgroundMark x1="2284" y1="97843" x2="43274" y2="97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55" r="32273"/>
          <a:stretch/>
        </p:blipFill>
        <p:spPr>
          <a:xfrm>
            <a:off x="1096576" y="4167592"/>
            <a:ext cx="2215890" cy="2389895"/>
          </a:xfrm>
          <a:prstGeom prst="rect">
            <a:avLst/>
          </a:prstGeom>
        </p:spPr>
      </p:pic>
      <p:pic>
        <p:nvPicPr>
          <p:cNvPr id="200" name="図 19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344" b="100000" l="98" r="60938">
                        <a14:foregroundMark x1="40234" y1="89355" x2="46777" y2="99414"/>
                        <a14:foregroundMark x1="43457" y1="87988" x2="49512" y2="98340"/>
                        <a14:foregroundMark x1="43164" y1="35156" x2="44531" y2="31543"/>
                        <a14:foregroundMark x1="45605" y1="32422" x2="46777" y2="31543"/>
                        <a14:foregroundMark x1="47559" y1="32422" x2="49512" y2="34277"/>
                        <a14:foregroundMark x1="41797" y1="41113" x2="45605" y2="44141"/>
                        <a14:foregroundMark x1="13325" y1="76904" x2="6345" y2="75508"/>
                        <a14:foregroundMark x1="1650" y1="72335" x2="7487" y2="80457"/>
                        <a14:foregroundMark x1="34264" y1="67893" x2="53173" y2="71447"/>
                        <a14:foregroundMark x1="38325" y1="66117" x2="52919" y2="69924"/>
                        <a14:foregroundMark x1="54061" y1="69416" x2="59010" y2="67893"/>
                        <a14:backgroundMark x1="1465" y1="90137" x2="1758" y2="76270"/>
                        <a14:backgroundMark x1="3711" y1="80371" x2="9375" y2="87988"/>
                        <a14:backgroundMark x1="11328" y1="85547" x2="19531" y2="78711"/>
                        <a14:backgroundMark x1="1465" y1="54980" x2="2344" y2="69434"/>
                        <a14:backgroundMark x1="26855" y1="58301" x2="30078" y2="52832"/>
                        <a14:backgroundMark x1="30203" y1="53046" x2="29061" y2="44670"/>
                        <a14:backgroundMark x1="30838" y1="45178" x2="41244" y2="43782"/>
                        <a14:backgroundMark x1="42766" y1="46066" x2="43274" y2="55076"/>
                        <a14:backgroundMark x1="41878" y1="58629" x2="27030" y2="58883"/>
                        <a14:backgroundMark x1="24365" y1="64086" x2="11929" y2="72843"/>
                        <a14:backgroundMark x1="9772" y1="73477" x2="2538" y2="69670"/>
                        <a14:backgroundMark x1="1396" y1="91244" x2="1650" y2="97589"/>
                        <a14:backgroundMark x1="2792" y1="90609" x2="38706" y2="90102"/>
                        <a14:backgroundMark x1="38325" y1="91751" x2="43909" y2="98223"/>
                        <a14:backgroundMark x1="2284" y1="97843" x2="43274" y2="97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55" r="32273"/>
          <a:stretch/>
        </p:blipFill>
        <p:spPr>
          <a:xfrm>
            <a:off x="5297060" y="3987985"/>
            <a:ext cx="2215890" cy="23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2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正方形/長方形 122"/>
          <p:cNvSpPr/>
          <p:nvPr/>
        </p:nvSpPr>
        <p:spPr>
          <a:xfrm>
            <a:off x="7572108" y="3897546"/>
            <a:ext cx="2160000" cy="306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6" name="グループ化 135"/>
          <p:cNvGrpSpPr/>
          <p:nvPr/>
        </p:nvGrpSpPr>
        <p:grpSpPr>
          <a:xfrm>
            <a:off x="8509267" y="3961325"/>
            <a:ext cx="1179496" cy="1179496"/>
            <a:chOff x="7812138" y="408740"/>
            <a:chExt cx="1066800" cy="1066800"/>
          </a:xfrm>
        </p:grpSpPr>
        <p:grpSp>
          <p:nvGrpSpPr>
            <p:cNvPr id="137" name="グループ化 136"/>
            <p:cNvGrpSpPr/>
            <p:nvPr/>
          </p:nvGrpSpPr>
          <p:grpSpPr>
            <a:xfrm>
              <a:off x="7945695" y="523039"/>
              <a:ext cx="804549" cy="834789"/>
              <a:chOff x="9980804" y="4466516"/>
              <a:chExt cx="524023" cy="543719"/>
            </a:xfrm>
          </p:grpSpPr>
          <p:sp>
            <p:nvSpPr>
              <p:cNvPr id="140" name="星 4 139"/>
              <p:cNvSpPr/>
              <p:nvPr/>
            </p:nvSpPr>
            <p:spPr>
              <a:xfrm rot="2700000">
                <a:off x="9980804" y="4466516"/>
                <a:ext cx="524023" cy="524023"/>
              </a:xfrm>
              <a:prstGeom prst="star4">
                <a:avLst/>
              </a:prstGeom>
              <a:noFill/>
              <a:ln w="12700">
                <a:solidFill>
                  <a:srgbClr val="C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星 4 140"/>
              <p:cNvSpPr/>
              <p:nvPr/>
            </p:nvSpPr>
            <p:spPr>
              <a:xfrm>
                <a:off x="9980804" y="4486212"/>
                <a:ext cx="524023" cy="524023"/>
              </a:xfrm>
              <a:prstGeom prst="star4">
                <a:avLst/>
              </a:prstGeom>
              <a:noFill/>
              <a:ln w="12700">
                <a:solidFill>
                  <a:srgbClr val="C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8" name="円/楕円 137"/>
            <p:cNvSpPr/>
            <p:nvPr/>
          </p:nvSpPr>
          <p:spPr>
            <a:xfrm>
              <a:off x="7859763" y="456365"/>
              <a:ext cx="971550" cy="971550"/>
            </a:xfrm>
            <a:prstGeom prst="ellipse">
              <a:avLst/>
            </a:prstGeom>
            <a:noFill/>
            <a:ln w="12700"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7812138" y="408740"/>
              <a:ext cx="1066800" cy="1066800"/>
            </a:xfrm>
            <a:prstGeom prst="ellipse">
              <a:avLst/>
            </a:prstGeom>
            <a:noFill/>
            <a:ln w="12700"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5" name="正方形/長方形 74"/>
          <p:cNvSpPr/>
          <p:nvPr/>
        </p:nvSpPr>
        <p:spPr>
          <a:xfrm>
            <a:off x="7572108" y="835259"/>
            <a:ext cx="2160000" cy="306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0" name="グループ化 129"/>
          <p:cNvGrpSpPr/>
          <p:nvPr/>
        </p:nvGrpSpPr>
        <p:grpSpPr>
          <a:xfrm>
            <a:off x="8509267" y="913325"/>
            <a:ext cx="1179496" cy="1179496"/>
            <a:chOff x="7812138" y="408740"/>
            <a:chExt cx="1066800" cy="1066800"/>
          </a:xfrm>
        </p:grpSpPr>
        <p:grpSp>
          <p:nvGrpSpPr>
            <p:cNvPr id="131" name="グループ化 130"/>
            <p:cNvGrpSpPr/>
            <p:nvPr/>
          </p:nvGrpSpPr>
          <p:grpSpPr>
            <a:xfrm>
              <a:off x="7945695" y="523039"/>
              <a:ext cx="804549" cy="834789"/>
              <a:chOff x="9980804" y="4466516"/>
              <a:chExt cx="524023" cy="543719"/>
            </a:xfrm>
          </p:grpSpPr>
          <p:sp>
            <p:nvSpPr>
              <p:cNvPr id="134" name="星 4 133"/>
              <p:cNvSpPr/>
              <p:nvPr/>
            </p:nvSpPr>
            <p:spPr>
              <a:xfrm rot="2700000">
                <a:off x="9980804" y="4466516"/>
                <a:ext cx="524023" cy="524023"/>
              </a:xfrm>
              <a:prstGeom prst="star4">
                <a:avLst/>
              </a:prstGeom>
              <a:noFill/>
              <a:ln w="12700">
                <a:solidFill>
                  <a:schemeClr val="accent1">
                    <a:lumMod val="60000"/>
                    <a:lumOff val="40000"/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星 4 134"/>
              <p:cNvSpPr/>
              <p:nvPr/>
            </p:nvSpPr>
            <p:spPr>
              <a:xfrm>
                <a:off x="9980804" y="4486212"/>
                <a:ext cx="524023" cy="524023"/>
              </a:xfrm>
              <a:prstGeom prst="star4">
                <a:avLst/>
              </a:prstGeom>
              <a:noFill/>
              <a:ln w="12700">
                <a:solidFill>
                  <a:schemeClr val="accent1">
                    <a:lumMod val="60000"/>
                    <a:lumOff val="40000"/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2" name="円/楕円 131"/>
            <p:cNvSpPr/>
            <p:nvPr/>
          </p:nvSpPr>
          <p:spPr>
            <a:xfrm>
              <a:off x="7859763" y="456365"/>
              <a:ext cx="971550" cy="971550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7812138" y="408740"/>
              <a:ext cx="1066800" cy="1066800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角丸四角形 47"/>
          <p:cNvSpPr/>
          <p:nvPr/>
        </p:nvSpPr>
        <p:spPr>
          <a:xfrm>
            <a:off x="1216025" y="2981810"/>
            <a:ext cx="1918486" cy="612290"/>
          </a:xfrm>
          <a:prstGeom prst="roundRect">
            <a:avLst>
              <a:gd name="adj" fmla="val 10063"/>
            </a:avLst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CF3FA"/>
              </a:solidFill>
            </a:endParaRPr>
          </a:p>
        </p:txBody>
      </p:sp>
      <p:sp>
        <p:nvSpPr>
          <p:cNvPr id="49" name="星 5 48"/>
          <p:cNvSpPr/>
          <p:nvPr/>
        </p:nvSpPr>
        <p:spPr>
          <a:xfrm>
            <a:off x="2074822" y="942740"/>
            <a:ext cx="1075144" cy="107514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8575">
            <a:solidFill>
              <a:srgbClr val="EAF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 flipH="1">
            <a:off x="2022742" y="1103451"/>
            <a:ext cx="122284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2022742" y="993742"/>
            <a:ext cx="114447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ja-JP" altLang="en-US" sz="700">
                <a:solidFill>
                  <a:schemeClr val="accent1">
                    <a:lumMod val="75000"/>
                  </a:schemeClr>
                </a:solidFill>
              </a:rPr>
              <a:t>チーム名など</a:t>
            </a:r>
            <a:endParaRPr kumimoji="1" lang="ja-JP" altLang="en-US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022742" y="1120162"/>
            <a:ext cx="11444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100">
                <a:solidFill>
                  <a:schemeClr val="accent1">
                    <a:lumMod val="75000"/>
                  </a:schemeClr>
                </a:solidFill>
              </a:rPr>
              <a:t>名前</a:t>
            </a:r>
            <a:r>
              <a:rPr kumimoji="1" lang="en-US" altLang="ja-JP" sz="1100" dirty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kumimoji="1" lang="ja-JP" altLang="en-US" sz="1000">
                <a:solidFill>
                  <a:schemeClr val="accent1">
                    <a:lumMod val="75000"/>
                  </a:schemeClr>
                </a:solidFill>
              </a:rPr>
              <a:t>ニックネーム</a:t>
            </a:r>
            <a:endParaRPr kumimoji="1" lang="ja-JP" alt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1085583" y="3698447"/>
            <a:ext cx="2160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9000">
                <a:srgbClr val="DEC500"/>
              </a:gs>
              <a:gs pos="38000">
                <a:srgbClr val="FFFF00"/>
              </a:gs>
              <a:gs pos="96000">
                <a:srgbClr val="DFC700"/>
              </a:gs>
              <a:gs pos="79000">
                <a:srgbClr val="FFFF00"/>
              </a:gs>
              <a:gs pos="58000">
                <a:schemeClr val="bg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1085583" y="3727449"/>
            <a:ext cx="2160000" cy="1678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092077" y="1467502"/>
            <a:ext cx="1075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solidFill>
                  <a:schemeClr val="accent1">
                    <a:lumMod val="75000"/>
                  </a:schemeClr>
                </a:solidFill>
              </a:rPr>
              <a:t>好きな言葉：</a:t>
            </a:r>
            <a:endParaRPr kumimoji="1" lang="en-US" altLang="ja-JP" sz="7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ja-JP" altLang="en-US" sz="700">
                <a:solidFill>
                  <a:schemeClr val="accent1">
                    <a:lumMod val="75000"/>
                  </a:schemeClr>
                </a:solidFill>
              </a:rPr>
              <a:t>○○○○○出身</a:t>
            </a:r>
            <a:endParaRPr kumimoji="1" lang="ja-JP" altLang="en-US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295399" y="2994510"/>
            <a:ext cx="1784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b="1">
                <a:solidFill>
                  <a:schemeClr val="accent1">
                    <a:lumMod val="75000"/>
                  </a:schemeClr>
                </a:solidFill>
              </a:rPr>
              <a:t>ここにコメントを入れてください。ここにコメントを入れてください。ここにコメントを入れてください。</a:t>
            </a:r>
            <a:endParaRPr kumimoji="1" lang="ja-JP" altLang="en-US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8" name="表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76304"/>
              </p:ext>
            </p:extLst>
          </p:nvPr>
        </p:nvGraphicFramePr>
        <p:xfrm>
          <a:off x="1216025" y="1980995"/>
          <a:ext cx="1938496" cy="876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出身高校名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略称があればそちらで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好きな食べ物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現在の学年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自由にどうぞ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内容を入れましょう</a:t>
                      </a: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" name="正方形/長方形 58"/>
          <p:cNvSpPr/>
          <p:nvPr/>
        </p:nvSpPr>
        <p:spPr>
          <a:xfrm>
            <a:off x="1085583" y="835259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16990" y="257884"/>
            <a:ext cx="5588637" cy="3189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sz="1600"/>
              <a:t>裏</a:t>
            </a:r>
            <a:r>
              <a:rPr kumimoji="1" lang="ja-JP" altLang="en-US" sz="1600"/>
              <a:t>面</a:t>
            </a:r>
            <a:r>
              <a:rPr lang="ja-JP" altLang="en-US" sz="1600"/>
              <a:t>：両面プリントしてカットすれば、オリジナルトレカの完成です</a:t>
            </a:r>
            <a:endParaRPr kumimoji="1" lang="ja-JP" altLang="en-US" sz="1600" dirty="0"/>
          </a:p>
        </p:txBody>
      </p:sp>
      <p:sp>
        <p:nvSpPr>
          <p:cNvPr id="27" name="角丸四角形 26"/>
          <p:cNvSpPr/>
          <p:nvPr/>
        </p:nvSpPr>
        <p:spPr>
          <a:xfrm>
            <a:off x="3378200" y="2981810"/>
            <a:ext cx="1918486" cy="612290"/>
          </a:xfrm>
          <a:prstGeom prst="roundRect">
            <a:avLst>
              <a:gd name="adj" fmla="val 10063"/>
            </a:avLst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CF3FA"/>
              </a:solidFill>
            </a:endParaRPr>
          </a:p>
        </p:txBody>
      </p:sp>
      <p:sp>
        <p:nvSpPr>
          <p:cNvPr id="28" name="星 5 27"/>
          <p:cNvSpPr/>
          <p:nvPr/>
        </p:nvSpPr>
        <p:spPr>
          <a:xfrm>
            <a:off x="4236997" y="942740"/>
            <a:ext cx="1075144" cy="107514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8575">
            <a:solidFill>
              <a:srgbClr val="EAF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4184917" y="1103451"/>
            <a:ext cx="122284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184917" y="993742"/>
            <a:ext cx="114447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solidFill>
                  <a:schemeClr val="accent1">
                    <a:lumMod val="75000"/>
                  </a:schemeClr>
                </a:solidFill>
              </a:rPr>
              <a:t>チーム名など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84917" y="1120162"/>
            <a:ext cx="116098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000">
                <a:solidFill>
                  <a:schemeClr val="accent1">
                    <a:lumMod val="75000"/>
                  </a:schemeClr>
                </a:solidFill>
              </a:rPr>
              <a:t>名前</a:t>
            </a:r>
            <a:r>
              <a:rPr kumimoji="1" lang="en-US" altLang="ja-JP" sz="1000" dirty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kumimoji="1" lang="ja-JP" altLang="en-US" sz="1000">
                <a:solidFill>
                  <a:schemeClr val="accent1">
                    <a:lumMod val="75000"/>
                  </a:schemeClr>
                </a:solidFill>
              </a:rPr>
              <a:t>ニックネーム</a:t>
            </a:r>
          </a:p>
          <a:p>
            <a:pPr algn="r"/>
            <a:endParaRPr kumimoji="1" lang="ja-JP" alt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247758" y="3698447"/>
            <a:ext cx="2160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9000">
                <a:srgbClr val="DEC500"/>
              </a:gs>
              <a:gs pos="38000">
                <a:srgbClr val="FFFF00"/>
              </a:gs>
              <a:gs pos="96000">
                <a:srgbClr val="DFC700"/>
              </a:gs>
              <a:gs pos="79000">
                <a:srgbClr val="FFFF00"/>
              </a:gs>
              <a:gs pos="58000">
                <a:schemeClr val="bg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3247758" y="3727449"/>
            <a:ext cx="2160000" cy="1678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57574" y="2994510"/>
            <a:ext cx="1784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b="1" dirty="0">
                <a:solidFill>
                  <a:schemeClr val="accent1">
                    <a:lumMod val="75000"/>
                  </a:schemeClr>
                </a:solidFill>
              </a:rPr>
              <a:t>ここにコメントを入れてください。ここにコメントを入れてください。ここにコメントを入れてください。</a:t>
            </a:r>
          </a:p>
        </p:txBody>
      </p:sp>
      <p:graphicFrame>
        <p:nvGraphicFramePr>
          <p:cNvPr id="37" name="表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88757"/>
              </p:ext>
            </p:extLst>
          </p:nvPr>
        </p:nvGraphicFramePr>
        <p:xfrm>
          <a:off x="3378200" y="1980995"/>
          <a:ext cx="1938496" cy="876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出身高校名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略称があればそちらで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好きな食べ物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現在の学年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自由にどうぞ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内容を入れましょう</a:t>
                      </a: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" name="正方形/長方形 37"/>
          <p:cNvSpPr/>
          <p:nvPr/>
        </p:nvSpPr>
        <p:spPr>
          <a:xfrm>
            <a:off x="3247758" y="835259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540375" y="2981810"/>
            <a:ext cx="1918486" cy="612290"/>
          </a:xfrm>
          <a:prstGeom prst="roundRect">
            <a:avLst>
              <a:gd name="adj" fmla="val 10063"/>
            </a:avLst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CF3FA"/>
              </a:solidFill>
            </a:endParaRPr>
          </a:p>
        </p:txBody>
      </p:sp>
      <p:sp>
        <p:nvSpPr>
          <p:cNvPr id="40" name="星 5 39"/>
          <p:cNvSpPr/>
          <p:nvPr/>
        </p:nvSpPr>
        <p:spPr>
          <a:xfrm>
            <a:off x="6399172" y="942740"/>
            <a:ext cx="1075144" cy="107514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8575">
            <a:solidFill>
              <a:srgbClr val="EAF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/>
          <p:cNvCxnSpPr/>
          <p:nvPr/>
        </p:nvCxnSpPr>
        <p:spPr>
          <a:xfrm flipH="1">
            <a:off x="6347092" y="1103451"/>
            <a:ext cx="122284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6347092" y="993742"/>
            <a:ext cx="114447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solidFill>
                  <a:schemeClr val="accent1">
                    <a:lumMod val="75000"/>
                  </a:schemeClr>
                </a:solidFill>
              </a:rPr>
              <a:t>チーム名など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5409933" y="3698447"/>
            <a:ext cx="2160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9000">
                <a:srgbClr val="DEC500"/>
              </a:gs>
              <a:gs pos="38000">
                <a:srgbClr val="FFFF00"/>
              </a:gs>
              <a:gs pos="96000">
                <a:srgbClr val="DFC700"/>
              </a:gs>
              <a:gs pos="79000">
                <a:srgbClr val="FFFF00"/>
              </a:gs>
              <a:gs pos="58000">
                <a:schemeClr val="bg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5409933" y="3727449"/>
            <a:ext cx="2160000" cy="1678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619749" y="2994510"/>
            <a:ext cx="1784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b="1" dirty="0">
                <a:solidFill>
                  <a:schemeClr val="accent1">
                    <a:lumMod val="75000"/>
                  </a:schemeClr>
                </a:solidFill>
              </a:rPr>
              <a:t>ここにコメントを入れてください。ここにコメントを入れてください。ここにコメントを入れてください。</a:t>
            </a:r>
          </a:p>
        </p:txBody>
      </p:sp>
      <p:graphicFrame>
        <p:nvGraphicFramePr>
          <p:cNvPr id="62" name="表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90481"/>
              </p:ext>
            </p:extLst>
          </p:nvPr>
        </p:nvGraphicFramePr>
        <p:xfrm>
          <a:off x="5540375" y="1980995"/>
          <a:ext cx="1938496" cy="876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出身高校名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略称があればそちらで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好きな食べ物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現在の学年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自由にどうぞ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内容を入れましょう</a:t>
                      </a: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" name="正方形/長方形 62"/>
          <p:cNvSpPr/>
          <p:nvPr/>
        </p:nvSpPr>
        <p:spPr>
          <a:xfrm>
            <a:off x="5409933" y="835259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角丸四角形 63"/>
          <p:cNvSpPr/>
          <p:nvPr/>
        </p:nvSpPr>
        <p:spPr>
          <a:xfrm>
            <a:off x="7702550" y="2981810"/>
            <a:ext cx="1918486" cy="612290"/>
          </a:xfrm>
          <a:prstGeom prst="roundRect">
            <a:avLst>
              <a:gd name="adj" fmla="val 10063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CF3FA"/>
              </a:solidFill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H="1">
            <a:off x="8509267" y="1103451"/>
            <a:ext cx="12228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8509267" y="993742"/>
            <a:ext cx="114447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solidFill>
                  <a:schemeClr val="bg1"/>
                </a:solidFill>
              </a:rPr>
              <a:t>チーム名など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8509267" y="1120162"/>
            <a:ext cx="11444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100" dirty="0">
                <a:solidFill>
                  <a:schemeClr val="bg1"/>
                </a:solidFill>
              </a:rPr>
              <a:t>名前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7572108" y="3698447"/>
            <a:ext cx="2160000" cy="67203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4000">
                <a:srgbClr val="E5E9EF"/>
              </a:gs>
              <a:gs pos="26000">
                <a:srgbClr val="E5E9EF"/>
              </a:gs>
              <a:gs pos="54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30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781924" y="2994510"/>
            <a:ext cx="1784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b="1" dirty="0"/>
              <a:t>ここにコメントを入れてください。ここにコメントを入れてください。ここにコメントを入れてください。</a:t>
            </a:r>
          </a:p>
        </p:txBody>
      </p:sp>
      <p:graphicFrame>
        <p:nvGraphicFramePr>
          <p:cNvPr id="74" name="表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756314"/>
              </p:ext>
            </p:extLst>
          </p:nvPr>
        </p:nvGraphicFramePr>
        <p:xfrm>
          <a:off x="7702550" y="1980995"/>
          <a:ext cx="1938496" cy="876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出身高校名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略称があればそちらで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好きな食べ物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現在の学年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自由にどうぞ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内容を入れましょう</a:t>
                      </a: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6" name="角丸四角形 75"/>
          <p:cNvSpPr/>
          <p:nvPr/>
        </p:nvSpPr>
        <p:spPr>
          <a:xfrm>
            <a:off x="1216025" y="6044097"/>
            <a:ext cx="1918486" cy="612290"/>
          </a:xfrm>
          <a:prstGeom prst="roundRect">
            <a:avLst>
              <a:gd name="adj" fmla="val 10063"/>
            </a:avLst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CF3FA"/>
              </a:solidFill>
            </a:endParaRPr>
          </a:p>
        </p:txBody>
      </p:sp>
      <p:sp>
        <p:nvSpPr>
          <p:cNvPr id="77" name="星 5 76"/>
          <p:cNvSpPr/>
          <p:nvPr/>
        </p:nvSpPr>
        <p:spPr>
          <a:xfrm>
            <a:off x="2074822" y="4005027"/>
            <a:ext cx="1075144" cy="107514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8575">
            <a:solidFill>
              <a:srgbClr val="EAF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直線コネクタ 78"/>
          <p:cNvCxnSpPr/>
          <p:nvPr/>
        </p:nvCxnSpPr>
        <p:spPr>
          <a:xfrm flipH="1">
            <a:off x="2022742" y="4165738"/>
            <a:ext cx="122284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/>
          <p:cNvSpPr txBox="1"/>
          <p:nvPr/>
        </p:nvSpPr>
        <p:spPr>
          <a:xfrm>
            <a:off x="2022742" y="4056029"/>
            <a:ext cx="114447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solidFill>
                  <a:schemeClr val="accent1">
                    <a:lumMod val="75000"/>
                  </a:schemeClr>
                </a:solidFill>
              </a:rPr>
              <a:t>チーム名など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1085583" y="6760734"/>
            <a:ext cx="2160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9000">
                <a:srgbClr val="DEC500"/>
              </a:gs>
              <a:gs pos="38000">
                <a:srgbClr val="FFFF00"/>
              </a:gs>
              <a:gs pos="96000">
                <a:srgbClr val="DFC700"/>
              </a:gs>
              <a:gs pos="79000">
                <a:srgbClr val="FFFF00"/>
              </a:gs>
              <a:gs pos="58000">
                <a:schemeClr val="bg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1085583" y="6789736"/>
            <a:ext cx="2160000" cy="1678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295399" y="6056797"/>
            <a:ext cx="1784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b="1" dirty="0">
                <a:solidFill>
                  <a:schemeClr val="accent1">
                    <a:lumMod val="75000"/>
                  </a:schemeClr>
                </a:solidFill>
              </a:rPr>
              <a:t>ここにコメントを入れてください。ここにコメントを入れてください。ここにコメントを入れてください。</a:t>
            </a:r>
          </a:p>
        </p:txBody>
      </p:sp>
      <p:graphicFrame>
        <p:nvGraphicFramePr>
          <p:cNvPr id="86" name="表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012536"/>
              </p:ext>
            </p:extLst>
          </p:nvPr>
        </p:nvGraphicFramePr>
        <p:xfrm>
          <a:off x="1216025" y="5043282"/>
          <a:ext cx="1938496" cy="876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出身高校名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略称があればそちらで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好きな食べ物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現在の学年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自由にどうぞ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内容を入れましょう</a:t>
                      </a: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7" name="正方形/長方形 86"/>
          <p:cNvSpPr/>
          <p:nvPr/>
        </p:nvSpPr>
        <p:spPr>
          <a:xfrm>
            <a:off x="1085583" y="3897546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角丸四角形 87"/>
          <p:cNvSpPr/>
          <p:nvPr/>
        </p:nvSpPr>
        <p:spPr>
          <a:xfrm>
            <a:off x="3378200" y="6044097"/>
            <a:ext cx="1918486" cy="612290"/>
          </a:xfrm>
          <a:prstGeom prst="roundRect">
            <a:avLst>
              <a:gd name="adj" fmla="val 10063"/>
            </a:avLst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CF3FA"/>
              </a:solidFill>
            </a:endParaRPr>
          </a:p>
        </p:txBody>
      </p:sp>
      <p:sp>
        <p:nvSpPr>
          <p:cNvPr id="89" name="星 5 88"/>
          <p:cNvSpPr/>
          <p:nvPr/>
        </p:nvSpPr>
        <p:spPr>
          <a:xfrm>
            <a:off x="4236997" y="4005027"/>
            <a:ext cx="1075144" cy="107514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8575">
            <a:solidFill>
              <a:srgbClr val="EAF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/>
          <p:cNvCxnSpPr/>
          <p:nvPr/>
        </p:nvCxnSpPr>
        <p:spPr>
          <a:xfrm flipH="1">
            <a:off x="4184917" y="4165738"/>
            <a:ext cx="122284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4184917" y="4056029"/>
            <a:ext cx="114447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solidFill>
                  <a:schemeClr val="accent1">
                    <a:lumMod val="75000"/>
                  </a:schemeClr>
                </a:solidFill>
              </a:rPr>
              <a:t>チーム名など</a:t>
            </a:r>
          </a:p>
        </p:txBody>
      </p:sp>
      <p:sp>
        <p:nvSpPr>
          <p:cNvPr id="94" name="正方形/長方形 93"/>
          <p:cNvSpPr/>
          <p:nvPr/>
        </p:nvSpPr>
        <p:spPr>
          <a:xfrm>
            <a:off x="3247758" y="6760734"/>
            <a:ext cx="2160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9000">
                <a:srgbClr val="DEC500"/>
              </a:gs>
              <a:gs pos="38000">
                <a:srgbClr val="FFFF00"/>
              </a:gs>
              <a:gs pos="96000">
                <a:srgbClr val="DFC700"/>
              </a:gs>
              <a:gs pos="79000">
                <a:srgbClr val="FFFF00"/>
              </a:gs>
              <a:gs pos="58000">
                <a:schemeClr val="bg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3247758" y="6789736"/>
            <a:ext cx="2160000" cy="1678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457574" y="6056797"/>
            <a:ext cx="1784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b="1" dirty="0">
                <a:solidFill>
                  <a:schemeClr val="accent1">
                    <a:lumMod val="75000"/>
                  </a:schemeClr>
                </a:solidFill>
              </a:rPr>
              <a:t>ここにコメントを入れてください。ここにコメントを入れてください。ここにコメントを入れてください。</a:t>
            </a:r>
          </a:p>
        </p:txBody>
      </p:sp>
      <p:graphicFrame>
        <p:nvGraphicFramePr>
          <p:cNvPr id="98" name="表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149516"/>
              </p:ext>
            </p:extLst>
          </p:nvPr>
        </p:nvGraphicFramePr>
        <p:xfrm>
          <a:off x="3378200" y="5043282"/>
          <a:ext cx="1938496" cy="876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出身高校名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略称があればそちらで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好きな食べ物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現在の学年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自由にどうぞ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内容を入れましょう</a:t>
                      </a: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9" name="正方形/長方形 98"/>
          <p:cNvSpPr/>
          <p:nvPr/>
        </p:nvSpPr>
        <p:spPr>
          <a:xfrm>
            <a:off x="3247758" y="3897546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角丸四角形 99"/>
          <p:cNvSpPr/>
          <p:nvPr/>
        </p:nvSpPr>
        <p:spPr>
          <a:xfrm>
            <a:off x="5540375" y="6044097"/>
            <a:ext cx="1918486" cy="612290"/>
          </a:xfrm>
          <a:prstGeom prst="roundRect">
            <a:avLst>
              <a:gd name="adj" fmla="val 10063"/>
            </a:avLst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CF3FA"/>
              </a:solidFill>
            </a:endParaRPr>
          </a:p>
        </p:txBody>
      </p:sp>
      <p:sp>
        <p:nvSpPr>
          <p:cNvPr id="101" name="星 5 100"/>
          <p:cNvSpPr/>
          <p:nvPr/>
        </p:nvSpPr>
        <p:spPr>
          <a:xfrm>
            <a:off x="6399172" y="4005027"/>
            <a:ext cx="1075144" cy="107514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8575">
            <a:solidFill>
              <a:srgbClr val="EAF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3" name="直線コネクタ 102"/>
          <p:cNvCxnSpPr/>
          <p:nvPr/>
        </p:nvCxnSpPr>
        <p:spPr>
          <a:xfrm flipH="1">
            <a:off x="6347092" y="4165738"/>
            <a:ext cx="122284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6347092" y="4056029"/>
            <a:ext cx="114447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solidFill>
                  <a:schemeClr val="accent1">
                    <a:lumMod val="75000"/>
                  </a:schemeClr>
                </a:solidFill>
              </a:rPr>
              <a:t>チーム名など</a:t>
            </a:r>
          </a:p>
        </p:txBody>
      </p:sp>
      <p:sp>
        <p:nvSpPr>
          <p:cNvPr id="106" name="正方形/長方形 105"/>
          <p:cNvSpPr/>
          <p:nvPr/>
        </p:nvSpPr>
        <p:spPr>
          <a:xfrm>
            <a:off x="5409933" y="6760734"/>
            <a:ext cx="2160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9000">
                <a:srgbClr val="DEC500"/>
              </a:gs>
              <a:gs pos="38000">
                <a:srgbClr val="FFFF00"/>
              </a:gs>
              <a:gs pos="96000">
                <a:srgbClr val="DFC700"/>
              </a:gs>
              <a:gs pos="79000">
                <a:srgbClr val="FFFF00"/>
              </a:gs>
              <a:gs pos="58000">
                <a:schemeClr val="bg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5409933" y="6789736"/>
            <a:ext cx="2160000" cy="1678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619749" y="6056797"/>
            <a:ext cx="1784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b="1" dirty="0">
                <a:solidFill>
                  <a:schemeClr val="accent1">
                    <a:lumMod val="75000"/>
                  </a:schemeClr>
                </a:solidFill>
              </a:rPr>
              <a:t>ここにコメントを入れてください。ここにコメントを入れてください。ここにコメントを入れてください。</a:t>
            </a:r>
          </a:p>
        </p:txBody>
      </p:sp>
      <p:graphicFrame>
        <p:nvGraphicFramePr>
          <p:cNvPr id="110" name="表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35272"/>
              </p:ext>
            </p:extLst>
          </p:nvPr>
        </p:nvGraphicFramePr>
        <p:xfrm>
          <a:off x="5540375" y="5043282"/>
          <a:ext cx="1928656" cy="876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出身高校名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略称があればそちらで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好きな食べ物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現在の学年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自由にどうぞ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内容を入れましょう</a:t>
                      </a:r>
                    </a:p>
                  </a:txBody>
                  <a:tcPr marL="26036" marR="26036" marT="13018" marB="13018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正方形/長方形 110"/>
          <p:cNvSpPr/>
          <p:nvPr/>
        </p:nvSpPr>
        <p:spPr>
          <a:xfrm>
            <a:off x="5409933" y="3897546"/>
            <a:ext cx="2160000" cy="30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5" name="直線コネクタ 114"/>
          <p:cNvCxnSpPr/>
          <p:nvPr/>
        </p:nvCxnSpPr>
        <p:spPr>
          <a:xfrm flipH="1">
            <a:off x="8509267" y="4165738"/>
            <a:ext cx="12228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8509267" y="4056029"/>
            <a:ext cx="114447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solidFill>
                  <a:schemeClr val="bg1"/>
                </a:solidFill>
              </a:rPr>
              <a:t>チーム名など</a:t>
            </a: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8509267" y="4182449"/>
            <a:ext cx="11444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100" dirty="0">
                <a:solidFill>
                  <a:schemeClr val="bg1"/>
                </a:solidFill>
              </a:rPr>
              <a:t>名前</a:t>
            </a:r>
          </a:p>
        </p:txBody>
      </p:sp>
      <p:sp>
        <p:nvSpPr>
          <p:cNvPr id="119" name="正方形/長方形 118"/>
          <p:cNvSpPr/>
          <p:nvPr/>
        </p:nvSpPr>
        <p:spPr>
          <a:xfrm>
            <a:off x="7572108" y="6760734"/>
            <a:ext cx="2160000" cy="67203"/>
          </a:xfrm>
          <a:prstGeom prst="rect">
            <a:avLst/>
          </a:prstGeom>
          <a:gradFill>
            <a:gsLst>
              <a:gs pos="0">
                <a:srgbClr val="FFFF00"/>
              </a:gs>
              <a:gs pos="76620">
                <a:srgbClr val="CFAB00"/>
              </a:gs>
              <a:gs pos="26000">
                <a:srgbClr val="CCA700"/>
              </a:gs>
              <a:gs pos="54000">
                <a:srgbClr val="FFFF00"/>
              </a:gs>
              <a:gs pos="100000">
                <a:srgbClr val="FFFF00"/>
              </a:gs>
            </a:gsLst>
            <a:lin ang="30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角丸四角形 126"/>
          <p:cNvSpPr/>
          <p:nvPr/>
        </p:nvSpPr>
        <p:spPr>
          <a:xfrm>
            <a:off x="7702550" y="6045050"/>
            <a:ext cx="1918486" cy="612290"/>
          </a:xfrm>
          <a:prstGeom prst="roundRect">
            <a:avLst>
              <a:gd name="adj" fmla="val 10063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CF3FA"/>
              </a:solidFill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7781924" y="6057750"/>
            <a:ext cx="1784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b="1" dirty="0"/>
              <a:t>ここにコメントを入れてください。ここにコメントを入れてください。ここにコメントを入れてください。</a:t>
            </a:r>
          </a:p>
        </p:txBody>
      </p:sp>
      <p:graphicFrame>
        <p:nvGraphicFramePr>
          <p:cNvPr id="129" name="表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16686"/>
              </p:ext>
            </p:extLst>
          </p:nvPr>
        </p:nvGraphicFramePr>
        <p:xfrm>
          <a:off x="7702550" y="5044235"/>
          <a:ext cx="1938496" cy="876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出身高校名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略称があればそちらで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好きな食べ物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現在の学年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内容をいれましょう</a:t>
                      </a:r>
                      <a:endParaRPr kumimoji="1" lang="en-US" altLang="ja-JP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自由にどうぞ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XXXXX</a:t>
                      </a:r>
                      <a:endParaRPr kumimoji="1" lang="ja-JP" altLang="en-US" sz="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内容を入れましょう</a:t>
                      </a:r>
                    </a:p>
                  </a:txBody>
                  <a:tcPr marL="26036" marR="26036" marT="13018" marB="1301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図プレースホルダー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図プレースホルダー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図プレースホルダー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図プレースホルダー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図プレースホルダー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図プレースホルダー 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121DF1-298C-6C1F-C415-35BB433EFCD8}"/>
              </a:ext>
            </a:extLst>
          </p:cNvPr>
          <p:cNvSpPr txBox="1"/>
          <p:nvPr/>
        </p:nvSpPr>
        <p:spPr>
          <a:xfrm>
            <a:off x="4184341" y="1467502"/>
            <a:ext cx="1075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solidFill>
                  <a:schemeClr val="accent1">
                    <a:lumMod val="75000"/>
                  </a:schemeClr>
                </a:solidFill>
              </a:rPr>
              <a:t>好きな言葉：</a:t>
            </a:r>
            <a:endParaRPr kumimoji="1" lang="en-US" altLang="ja-JP" sz="7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ja-JP" altLang="en-US" sz="700">
                <a:solidFill>
                  <a:schemeClr val="accent1">
                    <a:lumMod val="75000"/>
                  </a:schemeClr>
                </a:solidFill>
              </a:rPr>
              <a:t>○○○○○出身</a:t>
            </a:r>
            <a:endParaRPr kumimoji="1" lang="ja-JP" altLang="en-US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31D5169-4E26-88E0-2BF5-7F538AD5B2A9}"/>
              </a:ext>
            </a:extLst>
          </p:cNvPr>
          <p:cNvSpPr txBox="1"/>
          <p:nvPr/>
        </p:nvSpPr>
        <p:spPr>
          <a:xfrm>
            <a:off x="6400783" y="1443109"/>
            <a:ext cx="1075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solidFill>
                  <a:schemeClr val="accent1">
                    <a:lumMod val="75000"/>
                  </a:schemeClr>
                </a:solidFill>
              </a:rPr>
              <a:t>好きな言葉：</a:t>
            </a:r>
            <a:endParaRPr kumimoji="1" lang="en-US" altLang="ja-JP" sz="7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ja-JP" altLang="en-US" sz="700">
                <a:solidFill>
                  <a:schemeClr val="accent1">
                    <a:lumMod val="75000"/>
                  </a:schemeClr>
                </a:solidFill>
              </a:rPr>
              <a:t>○○○○○出身</a:t>
            </a:r>
            <a:endParaRPr kumimoji="1" lang="ja-JP" altLang="en-US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83BD92-208F-AC5D-EBD3-CEFB07F457BE}"/>
              </a:ext>
            </a:extLst>
          </p:cNvPr>
          <p:cNvSpPr txBox="1"/>
          <p:nvPr/>
        </p:nvSpPr>
        <p:spPr>
          <a:xfrm>
            <a:off x="2111386" y="4554738"/>
            <a:ext cx="1075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solidFill>
                  <a:schemeClr val="accent1">
                    <a:lumMod val="75000"/>
                  </a:schemeClr>
                </a:solidFill>
              </a:rPr>
              <a:t>好きな言葉：</a:t>
            </a:r>
            <a:endParaRPr kumimoji="1" lang="en-US" altLang="ja-JP" sz="7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ja-JP" altLang="en-US" sz="700">
                <a:solidFill>
                  <a:schemeClr val="accent1">
                    <a:lumMod val="75000"/>
                  </a:schemeClr>
                </a:solidFill>
              </a:rPr>
              <a:t>○○○○○出身</a:t>
            </a:r>
            <a:endParaRPr kumimoji="1" lang="ja-JP" altLang="en-US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4CF4D2-CA45-37F9-FF13-DF6ADE1669D3}"/>
              </a:ext>
            </a:extLst>
          </p:cNvPr>
          <p:cNvSpPr txBox="1"/>
          <p:nvPr/>
        </p:nvSpPr>
        <p:spPr>
          <a:xfrm>
            <a:off x="4164548" y="4538548"/>
            <a:ext cx="1075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solidFill>
                  <a:schemeClr val="accent1">
                    <a:lumMod val="75000"/>
                  </a:schemeClr>
                </a:solidFill>
              </a:rPr>
              <a:t>好きな言葉：</a:t>
            </a:r>
            <a:endParaRPr kumimoji="1" lang="en-US" altLang="ja-JP" sz="7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ja-JP" altLang="en-US" sz="700">
                <a:solidFill>
                  <a:schemeClr val="accent1">
                    <a:lumMod val="75000"/>
                  </a:schemeClr>
                </a:solidFill>
              </a:rPr>
              <a:t>○○○○○出身</a:t>
            </a:r>
            <a:endParaRPr kumimoji="1" lang="ja-JP" altLang="en-US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C28371-3E5B-2271-53AA-11CF456BB2BB}"/>
              </a:ext>
            </a:extLst>
          </p:cNvPr>
          <p:cNvSpPr txBox="1"/>
          <p:nvPr/>
        </p:nvSpPr>
        <p:spPr>
          <a:xfrm>
            <a:off x="6407331" y="4595887"/>
            <a:ext cx="1075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solidFill>
                  <a:schemeClr val="accent1">
                    <a:lumMod val="75000"/>
                  </a:schemeClr>
                </a:solidFill>
              </a:rPr>
              <a:t>好きな言葉：</a:t>
            </a:r>
            <a:endParaRPr kumimoji="1" lang="en-US" altLang="ja-JP" sz="7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ja-JP" altLang="en-US" sz="700">
                <a:solidFill>
                  <a:schemeClr val="accent1">
                    <a:lumMod val="75000"/>
                  </a:schemeClr>
                </a:solidFill>
              </a:rPr>
              <a:t>○○○○○出身</a:t>
            </a:r>
            <a:endParaRPr kumimoji="1" lang="ja-JP" altLang="en-US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D59205C-58B3-2273-8F4F-A4AB51C1AFD5}"/>
              </a:ext>
            </a:extLst>
          </p:cNvPr>
          <p:cNvSpPr txBox="1"/>
          <p:nvPr/>
        </p:nvSpPr>
        <p:spPr>
          <a:xfrm>
            <a:off x="6356249" y="1128000"/>
            <a:ext cx="116098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000">
                <a:solidFill>
                  <a:schemeClr val="accent1">
                    <a:lumMod val="75000"/>
                  </a:schemeClr>
                </a:solidFill>
              </a:rPr>
              <a:t>名前</a:t>
            </a:r>
            <a:r>
              <a:rPr kumimoji="1" lang="en-US" altLang="ja-JP" sz="1000" dirty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kumimoji="1" lang="ja-JP" altLang="en-US" sz="1000">
                <a:solidFill>
                  <a:schemeClr val="accent1">
                    <a:lumMod val="75000"/>
                  </a:schemeClr>
                </a:solidFill>
              </a:rPr>
              <a:t>ニックネーム</a:t>
            </a:r>
          </a:p>
          <a:p>
            <a:pPr algn="r"/>
            <a:endParaRPr kumimoji="1" lang="ja-JP" alt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9EC1582-CDC4-5D1D-CB38-6401B99A9E34}"/>
              </a:ext>
            </a:extLst>
          </p:cNvPr>
          <p:cNvSpPr txBox="1"/>
          <p:nvPr/>
        </p:nvSpPr>
        <p:spPr>
          <a:xfrm>
            <a:off x="2021548" y="4222012"/>
            <a:ext cx="116098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000">
                <a:solidFill>
                  <a:schemeClr val="accent1">
                    <a:lumMod val="75000"/>
                  </a:schemeClr>
                </a:solidFill>
              </a:rPr>
              <a:t>名前</a:t>
            </a:r>
            <a:r>
              <a:rPr kumimoji="1" lang="en-US" altLang="ja-JP" sz="1000" dirty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kumimoji="1" lang="ja-JP" altLang="en-US" sz="1000">
                <a:solidFill>
                  <a:schemeClr val="accent1">
                    <a:lumMod val="75000"/>
                  </a:schemeClr>
                </a:solidFill>
              </a:rPr>
              <a:t>ニックネーム</a:t>
            </a:r>
          </a:p>
          <a:p>
            <a:pPr algn="r"/>
            <a:endParaRPr kumimoji="1" lang="ja-JP" alt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9361F2-258D-7264-8D1E-6203A56AF76E}"/>
              </a:ext>
            </a:extLst>
          </p:cNvPr>
          <p:cNvSpPr txBox="1"/>
          <p:nvPr/>
        </p:nvSpPr>
        <p:spPr>
          <a:xfrm>
            <a:off x="4121625" y="4223176"/>
            <a:ext cx="116098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000">
                <a:solidFill>
                  <a:schemeClr val="accent1">
                    <a:lumMod val="75000"/>
                  </a:schemeClr>
                </a:solidFill>
              </a:rPr>
              <a:t>名前</a:t>
            </a:r>
            <a:r>
              <a:rPr kumimoji="1" lang="en-US" altLang="ja-JP" sz="1000" dirty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kumimoji="1" lang="ja-JP" altLang="en-US" sz="1000">
                <a:solidFill>
                  <a:schemeClr val="accent1">
                    <a:lumMod val="75000"/>
                  </a:schemeClr>
                </a:solidFill>
              </a:rPr>
              <a:t>ニックネーム</a:t>
            </a:r>
          </a:p>
          <a:p>
            <a:pPr algn="r"/>
            <a:endParaRPr kumimoji="1" lang="ja-JP" alt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92B549A-3DF8-8474-C8F4-587E0C4F4AC5}"/>
              </a:ext>
            </a:extLst>
          </p:cNvPr>
          <p:cNvSpPr txBox="1"/>
          <p:nvPr/>
        </p:nvSpPr>
        <p:spPr>
          <a:xfrm>
            <a:off x="6245194" y="4231741"/>
            <a:ext cx="116098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000">
                <a:solidFill>
                  <a:schemeClr val="accent1">
                    <a:lumMod val="75000"/>
                  </a:schemeClr>
                </a:solidFill>
              </a:rPr>
              <a:t>名前</a:t>
            </a:r>
            <a:r>
              <a:rPr kumimoji="1" lang="en-US" altLang="ja-JP" sz="1000" dirty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kumimoji="1" lang="ja-JP" altLang="en-US" sz="1000">
                <a:solidFill>
                  <a:schemeClr val="accent1">
                    <a:lumMod val="75000"/>
                  </a:schemeClr>
                </a:solidFill>
              </a:rPr>
              <a:t>ニックネーム</a:t>
            </a:r>
          </a:p>
          <a:p>
            <a:pPr algn="r"/>
            <a:endParaRPr kumimoji="1" lang="ja-JP" alt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87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ロスポーツカード.potx" id="{4718CC0F-9B09-47FC-87F6-E8841EA57A24}" vid="{FAAF399B-2414-47D1-A265-BB8A2F24E9B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40</TotalTime>
  <Words>736</Words>
  <Application>Microsoft Macintosh PowerPoint</Application>
  <PresentationFormat>ユーザー設定</PresentationFormat>
  <Paragraphs>166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HGS明朝E</vt:lpstr>
      <vt:lpstr>ヒラギノ角ゴ ProN W3</vt:lpstr>
      <vt:lpstr>メイリオ</vt:lpstr>
      <vt:lpstr>游明朝</vt:lpstr>
      <vt:lpstr>Arial</vt:lpstr>
      <vt:lpstr>Calibri</vt:lpstr>
      <vt:lpstr>Calibri Light</vt:lpstr>
      <vt:lpstr>Garamond</vt:lpstr>
      <vt:lpstr>verdana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石山千晶</dc:creator>
  <cp:lastModifiedBy>石山千晶</cp:lastModifiedBy>
  <cp:revision>3</cp:revision>
  <dcterms:created xsi:type="dcterms:W3CDTF">2022-11-10T01:58:00Z</dcterms:created>
  <dcterms:modified xsi:type="dcterms:W3CDTF">2022-11-14T03:40:24Z</dcterms:modified>
</cp:coreProperties>
</file>